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notesSlides/notesSlide16.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23.xml" ContentType="application/inkml+xml"/>
  <Override PartName="/ppt/notesSlides/notesSlide23.xml" ContentType="application/vnd.openxmlformats-officedocument.presentationml.notesSlide+xml"/>
  <Override PartName="/ppt/ink/ink12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notesSlides/notesSlide26.xml" ContentType="application/vnd.openxmlformats-officedocument.presentationml.notesSlide+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notesSlides/notesSlide27.xml" ContentType="application/vnd.openxmlformats-officedocument.presentationml.notesSlide+xml"/>
  <Override PartName="/ppt/ink/ink142.xml" ContentType="application/inkml+xml"/>
  <Override PartName="/ppt/ink/ink143.xml" ContentType="application/inkml+xml"/>
  <Override PartName="/ppt/notesSlides/notesSlide28.xml" ContentType="application/vnd.openxmlformats-officedocument.presentationml.notesSlide+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notesSlides/notesSlide29.xml" ContentType="application/vnd.openxmlformats-officedocument.presentationml.notesSlide+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notesSlides/notesSlide30.xml" ContentType="application/vnd.openxmlformats-officedocument.presentationml.notesSlide+xml"/>
  <Override PartName="/ppt/ink/ink192.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85.xml" ContentType="application/inkml+xml"/>
  <Override PartName="/ppt/ink/ink286.xml" ContentType="application/inkml+xml"/>
  <Override PartName="/ppt/notesSlides/notesSlide5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notesSlides/notesSlide5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notesSlides/notesSlide5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349.xml" ContentType="application/inkml+xml"/>
  <Override PartName="/ppt/ink/ink350.xml" ContentType="application/inkml+xml"/>
  <Override PartName="/ppt/ink/ink351.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385.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notesSlides/notesSlide71.xml" ContentType="application/vnd.openxmlformats-officedocument.presentationml.notesSlide+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notesSlides/notesSlide8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notesSlides/notesSlide8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notesSlides/notesSlide8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notesSlides/notesSlide86.xml" ContentType="application/vnd.openxmlformats-officedocument.presentationml.notesSlide+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7"/>
  </p:notesMasterIdLst>
  <p:sldIdLst>
    <p:sldId id="395" r:id="rId2"/>
    <p:sldId id="474" r:id="rId3"/>
    <p:sldId id="604" r:id="rId4"/>
    <p:sldId id="608" r:id="rId5"/>
    <p:sldId id="606" r:id="rId6"/>
    <p:sldId id="610" r:id="rId7"/>
    <p:sldId id="550" r:id="rId8"/>
    <p:sldId id="461" r:id="rId9"/>
    <p:sldId id="463" r:id="rId10"/>
    <p:sldId id="549"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15" r:id="rId38"/>
    <p:sldId id="498" r:id="rId39"/>
    <p:sldId id="618" r:id="rId40"/>
    <p:sldId id="619" r:id="rId41"/>
    <p:sldId id="504" r:id="rId42"/>
    <p:sldId id="602" r:id="rId43"/>
    <p:sldId id="503" r:id="rId44"/>
    <p:sldId id="620" r:id="rId45"/>
    <p:sldId id="551" r:id="rId46"/>
    <p:sldId id="505" r:id="rId47"/>
    <p:sldId id="499" r:id="rId48"/>
    <p:sldId id="502" r:id="rId49"/>
    <p:sldId id="490" r:id="rId50"/>
    <p:sldId id="621" r:id="rId51"/>
    <p:sldId id="624" r:id="rId52"/>
    <p:sldId id="625" r:id="rId53"/>
    <p:sldId id="626" r:id="rId54"/>
    <p:sldId id="622" r:id="rId55"/>
    <p:sldId id="623" r:id="rId56"/>
    <p:sldId id="508" r:id="rId57"/>
    <p:sldId id="507" r:id="rId58"/>
    <p:sldId id="511" r:id="rId59"/>
    <p:sldId id="510" r:id="rId60"/>
    <p:sldId id="512" r:id="rId61"/>
    <p:sldId id="558" r:id="rId62"/>
    <p:sldId id="517" r:id="rId63"/>
    <p:sldId id="530" r:id="rId64"/>
    <p:sldId id="531" r:id="rId65"/>
    <p:sldId id="532" r:id="rId66"/>
    <p:sldId id="574" r:id="rId67"/>
    <p:sldId id="518" r:id="rId68"/>
    <p:sldId id="519" r:id="rId69"/>
    <p:sldId id="520" r:id="rId70"/>
    <p:sldId id="575" r:id="rId71"/>
    <p:sldId id="561" r:id="rId72"/>
    <p:sldId id="522" r:id="rId73"/>
    <p:sldId id="523" r:id="rId74"/>
    <p:sldId id="600" r:id="rId75"/>
    <p:sldId id="524" r:id="rId76"/>
    <p:sldId id="525" r:id="rId77"/>
    <p:sldId id="562" r:id="rId78"/>
    <p:sldId id="564" r:id="rId79"/>
    <p:sldId id="566" r:id="rId80"/>
    <p:sldId id="568" r:id="rId81"/>
    <p:sldId id="569" r:id="rId82"/>
    <p:sldId id="572" r:id="rId83"/>
    <p:sldId id="573" r:id="rId84"/>
    <p:sldId id="535" r:id="rId85"/>
    <p:sldId id="539" r:id="rId86"/>
    <p:sldId id="540" r:id="rId87"/>
    <p:sldId id="536" r:id="rId88"/>
    <p:sldId id="541" r:id="rId89"/>
    <p:sldId id="542" r:id="rId90"/>
    <p:sldId id="543" r:id="rId91"/>
    <p:sldId id="586" r:id="rId92"/>
    <p:sldId id="596" r:id="rId93"/>
    <p:sldId id="597" r:id="rId94"/>
    <p:sldId id="598" r:id="rId95"/>
    <p:sldId id="581"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79" d="100"/>
          <a:sy n="79" d="100"/>
        </p:scale>
        <p:origin x="888" y="78"/>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t>
        <a:bodyPr/>
        <a:lstStyle/>
        <a:p>
          <a:endParaRPr lang="en-US"/>
        </a:p>
      </dgm:t>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t>
        <a:bodyPr/>
        <a:lstStyle/>
        <a:p>
          <a:endParaRPr lang="en-US"/>
        </a:p>
      </dgm:t>
    </dgm:pt>
    <dgm:pt modelId="{C7C3699C-F28C-4687-9ECA-0DE94377622C}" type="pres">
      <dgm:prSet presAssocID="{24651390-9099-46DF-8A5A-C7F1671BDCB4}" presName="desTx" presStyleLbl="alignAccFollowNode1" presStyleIdx="0" presStyleCnt="1">
        <dgm:presLayoutVars>
          <dgm:bulletEnabled val="1"/>
        </dgm:presLayoutVars>
      </dgm:prSet>
      <dgm:spPr/>
      <dgm:t>
        <a:bodyPr/>
        <a:lstStyle/>
        <a:p>
          <a:endParaRPr lang="en-US"/>
        </a:p>
      </dgm:t>
    </dgm:pt>
  </dgm:ptLst>
  <dgm:cxnLst>
    <dgm:cxn modelId="{7120433E-F02E-435E-AAFD-25656D4C9C84}" srcId="{24651390-9099-46DF-8A5A-C7F1671BDCB4}" destId="{24E95344-D5C1-46C4-8824-0B6E36DC8DBB}" srcOrd="3" destOrd="0" parTransId="{2094CD3D-FCC2-453B-B7A6-D34159B853F9}" sibTransId="{3AF5137F-9EE9-402E-BF30-1ACD151CC417}"/>
    <dgm:cxn modelId="{8584049D-2728-4E13-84BE-64083A648E49}" srcId="{44E99F9F-FFBE-484E-9D63-FD211719643C}" destId="{24651390-9099-46DF-8A5A-C7F1671BDCB4}" srcOrd="0" destOrd="0" parTransId="{0CB9CF7E-DBAF-4E05-AA2F-F8AD4E4879BB}" sibTransId="{1CD39F3C-FE09-4270-BC80-35EDA95D32EC}"/>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5E89E596-F692-4864-96A3-EA03EB5B6C1A}" type="presOf" srcId="{44E99F9F-FFBE-484E-9D63-FD211719643C}" destId="{31FD981E-DF0A-4ACE-AFCC-72FF75BC2469}" srcOrd="0" destOrd="0"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2EB4B8A2-82E7-420D-8085-8A9B036982A9}" srcId="{24651390-9099-46DF-8A5A-C7F1671BDCB4}" destId="{5661AB4C-F810-42C0-9E26-D61DD6D1451F}" srcOrd="1" destOrd="0" parTransId="{321FD69D-828D-4BA5-96A9-CFE4B4D7EE50}" sibTransId="{AA16BB7E-07F3-4624-9901-2D643D3916B4}"/>
    <dgm:cxn modelId="{0ACE69F3-E961-44C4-9586-9B9C35015551}" type="presOf" srcId="{9D1A7840-EAAB-4524-87B6-138A17B3897F}" destId="{C7C3699C-F28C-4687-9ECA-0DE94377622C}" srcOrd="0" destOrd="0" presId="urn:microsoft.com/office/officeart/2005/8/layout/hList1"/>
    <dgm:cxn modelId="{1FF43953-BFF9-4A1E-818F-37CD7DAABEAA}" type="presOf" srcId="{24651390-9099-46DF-8A5A-C7F1671BDCB4}" destId="{0FC277BD-8102-4761-9FD9-0175C90933B2}" srcOrd="0" destOrd="0" presId="urn:microsoft.com/office/officeart/2005/8/layout/hList1"/>
    <dgm:cxn modelId="{3E44B9BA-74F3-45A4-A677-1591C203539D}" type="presOf" srcId="{24E95344-D5C1-46C4-8824-0B6E36DC8DBB}" destId="{C7C3699C-F28C-4687-9ECA-0DE94377622C}" srcOrd="0" destOrd="3" presId="urn:microsoft.com/office/officeart/2005/8/layout/hList1"/>
    <dgm:cxn modelId="{BB4DCC17-EBC7-47C2-A3CF-A5FE37B1173E}" srcId="{24651390-9099-46DF-8A5A-C7F1671BDCB4}" destId="{9D1A7840-EAAB-4524-87B6-138A17B3897F}" srcOrd="0" destOrd="0" parTransId="{3D5F7C28-4977-4CAB-AE5D-A2353747893B}" sibTransId="{700DFECB-4D2B-4DF6-8BC3-B6FF9588F0CC}"/>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2"/>
      <dgm:spPr/>
      <dgm:t>
        <a:bodyPr/>
        <a:lstStyle/>
        <a:p>
          <a:endParaRPr lang="en-US"/>
        </a:p>
      </dgm:t>
    </dgm:pt>
    <dgm:pt modelId="{6B3807A8-C37A-4068-8BAF-EB87B83B4806}" type="pres">
      <dgm:prSet presAssocID="{6A2DDF8B-BBED-47A4-889C-B73A5AAF16FD}" presName="connectorText" presStyleLbl="sibTrans2D1" presStyleIdx="0" presStyleCnt="2"/>
      <dgm:spPr/>
      <dgm:t>
        <a:bodyPr/>
        <a:lstStyle/>
        <a:p>
          <a:endParaRPr lang="en-US"/>
        </a:p>
      </dgm:t>
    </dgm:pt>
    <dgm:pt modelId="{C6FE8F00-F33F-4061-B64A-AEA4244BFC95}" type="pres">
      <dgm:prSet presAssocID="{35DCEF2A-8E5B-4172-BD61-E971FAA88F83}" presName="node" presStyleLbl="node1" presStyleIdx="1" presStyleCnt="3">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2"/>
      <dgm:spPr/>
      <dgm:t>
        <a:bodyPr/>
        <a:lstStyle/>
        <a:p>
          <a:endParaRPr lang="en-US"/>
        </a:p>
      </dgm:t>
    </dgm:pt>
    <dgm:pt modelId="{E36369FF-AB02-4535-BC90-F392567EC690}" type="pres">
      <dgm:prSet presAssocID="{BC2145A8-F4F4-4D99-AF88-2C0AB773F3BE}" presName="connectorText" presStyleLbl="sibTrans2D1" presStyleIdx="1" presStyleCnt="2"/>
      <dgm:spPr/>
      <dgm:t>
        <a:bodyPr/>
        <a:lstStyle/>
        <a:p>
          <a:endParaRPr lang="en-US"/>
        </a:p>
      </dgm:t>
    </dgm:pt>
    <dgm:pt modelId="{A13840A4-6575-43EA-A89A-F4D3332B066E}" type="pres">
      <dgm:prSet presAssocID="{4C7B83E1-8666-4CE6-87A1-838FF7604A81}" presName="node" presStyleLbl="node1" presStyleIdx="2" presStyleCnt="3">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CDF51160-5929-4182-AEE0-C3891AC99859}" type="presOf" srcId="{6A2DDF8B-BBED-47A4-889C-B73A5AAF16FD}" destId="{CBDF44EE-257B-4B0C-8824-5E2D8D4FD529}" srcOrd="0" destOrd="0" presId="urn:microsoft.com/office/officeart/2005/8/layout/process1"/>
    <dgm:cxn modelId="{EFC55542-5CD4-40B5-B5E7-0667FFB26CFE}" type="presOf" srcId="{35DCEF2A-8E5B-4172-BD61-E971FAA88F83}" destId="{C6FE8F00-F33F-4061-B64A-AEA4244BFC95}"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1350525-7023-487D-9AA7-88803E1D0FDA}" type="presOf" srcId="{BC2145A8-F4F4-4D99-AF88-2C0AB773F3BE}" destId="{E36369FF-AB02-4535-BC90-F392567EC690}" srcOrd="1"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A53F3D17-E166-4918-B658-AC12A01C5E32}" type="presOf" srcId="{F0DB78EA-CD2F-4432-B6E2-BCDD6A7D10BF}" destId="{086C78EF-220B-44AA-875C-4208A7165EC6}" srcOrd="0" destOrd="0" presId="urn:microsoft.com/office/officeart/2005/8/layout/process1"/>
    <dgm:cxn modelId="{92FE74D1-4C98-4DFA-8339-9C69498280FE}" type="presOf" srcId="{BC2145A8-F4F4-4D99-AF88-2C0AB773F3BE}" destId="{96379B15-4972-4CC2-B881-4718B59AA52A}" srcOrd="0" destOrd="0" presId="urn:microsoft.com/office/officeart/2005/8/layout/process1"/>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9652FE09-F4CA-4031-8825-1585F02C4DCE}" type="presOf" srcId="{BC2145A8-F4F4-4D99-AF88-2C0AB773F3BE}" destId="{E36369FF-AB02-4535-BC90-F392567EC690}" srcOrd="1"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81261ED9-4C3F-44F2-B10B-656CDB936EAF}" type="presOf" srcId="{35DCEF2A-8E5B-4172-BD61-E971FAA88F83}" destId="{C6FE8F00-F33F-4061-B64A-AEA4244BFC95}"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9FF01751-ECDB-4D85-9565-DAA34E50030E}" type="presOf" srcId="{4C7B83E1-8666-4CE6-87A1-838FF7604A81}" destId="{A13840A4-6575-43EA-A89A-F4D3332B066E}"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0147CB49-F3D6-45B9-BDA5-86BDADEFD8EC}" type="presOf" srcId="{F0DB78EA-CD2F-4432-B6E2-BCDD6A7D10BF}" destId="{086C78EF-220B-44AA-875C-4208A7165EC6}"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4E00BF90-23F4-4693-8945-E81366639F11}" type="presOf" srcId="{500EC13B-B931-4847-83A1-59AE989E566A}" destId="{967E0B53-A639-471C-BEFB-9706D9319530}" srcOrd="0"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6A6AAE5C-3D43-4E36-8628-3C26AE671BC3}" type="presOf" srcId="{0B598F78-BBD3-46EC-BD48-403CFE29171A}" destId="{8486DEDB-9FC6-44F6-B502-146BEE8B4B4A}"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FAC96687-B576-425B-A7CD-A569AC484BAE}" type="presOf" srcId="{0B598F78-BBD3-46EC-BD48-403CFE29171A}" destId="{4C0B6300-FB6D-4568-9D66-868B5053342B}"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293857E0-3108-4FF0-B078-98B542938A4D}" type="presOf" srcId="{F0DB78EA-CD2F-4432-B6E2-BCDD6A7D10BF}" destId="{086C78EF-220B-44AA-875C-4208A7165EC6}"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r>
            <a:rPr lang="en-US" sz="2500" dirty="0"/>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t>
        <a:bodyPr/>
        <a:lstStyle/>
        <a:p>
          <a:endParaRPr lang="en-US"/>
        </a:p>
      </dgm:t>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t>
        <a:bodyPr/>
        <a:lstStyle/>
        <a:p>
          <a:endParaRPr lang="en-US"/>
        </a:p>
      </dgm:t>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t>
        <a:bodyPr/>
        <a:lstStyle/>
        <a:p>
          <a:endParaRPr lang="en-US"/>
        </a:p>
      </dgm:t>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t>
        <a:bodyPr/>
        <a:lstStyle/>
        <a:p>
          <a:endParaRPr lang="en-US"/>
        </a:p>
      </dgm:t>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t>
        <a:bodyPr/>
        <a:lstStyle/>
        <a:p>
          <a:endParaRPr lang="en-US"/>
        </a:p>
      </dgm:t>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t>
        <a:bodyPr/>
        <a:lstStyle/>
        <a:p>
          <a:endParaRPr lang="en-US"/>
        </a:p>
      </dgm:t>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t>
        <a:bodyPr/>
        <a:lstStyle/>
        <a:p>
          <a:endParaRPr lang="en-US"/>
        </a:p>
      </dgm:t>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t>
        <a:bodyPr/>
        <a:lstStyle/>
        <a:p>
          <a:endParaRPr lang="en-US"/>
        </a:p>
      </dgm:t>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t>
        <a:bodyPr/>
        <a:lstStyle/>
        <a:p>
          <a:endParaRPr lang="en-US"/>
        </a:p>
      </dgm:t>
    </dgm:pt>
    <dgm:pt modelId="{05154396-CB41-48CD-9790-B96237FCEDD7}" type="pres">
      <dgm:prSet presAssocID="{657BCAAD-884F-4B29-907B-E406836DF41A}" presName="bgRectTx" presStyleLbl="bgShp" presStyleIdx="0" presStyleCnt="2">
        <dgm:presLayoutVars>
          <dgm:bulletEnabled val="1"/>
        </dgm:presLayoutVars>
      </dgm:prSet>
      <dgm:spPr/>
      <dgm:t>
        <a:bodyPr/>
        <a:lstStyle/>
        <a:p>
          <a:endParaRPr lang="en-US"/>
        </a:p>
      </dgm:t>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t>
        <a:bodyPr/>
        <a:lstStyle/>
        <a:p>
          <a:endParaRPr lang="en-US"/>
        </a:p>
      </dgm:t>
    </dgm:pt>
    <dgm:pt modelId="{453650A0-80E9-410D-B091-678A24076E65}" type="pres">
      <dgm:prSet presAssocID="{BE115522-64DD-4EFE-BF1F-03681632280F}" presName="bgRectTx" presStyleLbl="bgShp" presStyleIdx="1" presStyleCnt="2">
        <dgm:presLayoutVars>
          <dgm:bulletEnabled val="1"/>
        </dgm:presLayoutVars>
      </dgm:prSet>
      <dgm:spPr/>
      <dgm:t>
        <a:bodyPr/>
        <a:lstStyle/>
        <a:p>
          <a:endParaRPr lang="en-US"/>
        </a:p>
      </dgm:t>
    </dgm:pt>
  </dgm:ptLst>
  <dgm:cxnLst>
    <dgm:cxn modelId="{EDB89ADF-4BD2-48E9-A476-0D833D7668CC}" srcId="{FD99BC7D-E23D-4C9A-9581-6F3ED0DA0646}" destId="{BE115522-64DD-4EFE-BF1F-03681632280F}" srcOrd="2" destOrd="0" parTransId="{FA5F585C-1755-49F3-B718-2C633414C25C}" sibTransId="{6499EAC2-8DBE-48FA-98DA-2D96DBE3CBF2}"/>
    <dgm:cxn modelId="{125FF42A-75A9-4B95-A162-8EAE8DD05851}" srcId="{AAF16922-E255-490D-BBAF-5B4277C4ECC6}" destId="{DE8478A0-5BFA-4F83-9E5E-3E6BC5859251}" srcOrd="0" destOrd="0" parTransId="{DE551545-A1B5-4DD4-BD99-7E864ABA2DE7}" sibTransId="{1D8EDB28-BB4F-47C9-8982-A9A482371BA2}"/>
    <dgm:cxn modelId="{C450E3CC-F932-4721-97F3-A144D2C313C2}" type="presOf" srcId="{6914FFF4-7797-4F65-BD9F-B9655805F6CF}" destId="{F709E8D5-7E97-4669-855A-D87C52F50739}"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41F72DEA-F8E0-4882-9179-70C968C6041C}" type="presOf" srcId="{BE115522-64DD-4EFE-BF1F-03681632280F}" destId="{453650A0-80E9-410D-B091-678A24076E65}" srcOrd="1"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F6D1D528-7CE0-4FCC-9706-376EB5CCD94F}" srcId="{FD99BC7D-E23D-4C9A-9581-6F3ED0DA0646}" destId="{657BCAAD-884F-4B29-907B-E406836DF41A}" srcOrd="1" destOrd="0" parTransId="{15459899-3454-4949-ADCF-C4441ECE7FBB}" sibTransId="{9980DAAD-EB45-4DE8-A125-D22CC7AAD80D}"/>
    <dgm:cxn modelId="{756F4CF6-8049-4302-A5C6-60AB4351AED2}" type="presOf" srcId="{1B635C74-F10A-4D8B-9733-8A47EB89464D}" destId="{933A4016-A57D-430C-BFFF-944CD4CD4DD3}" srcOrd="0" destOrd="0" presId="urn:microsoft.com/office/officeart/2005/8/layout/hierarchy6"/>
    <dgm:cxn modelId="{B11D5600-B629-4509-AED6-FD2A2B86C379}" type="presOf" srcId="{657BCAAD-884F-4B29-907B-E406836DF41A}" destId="{ECF1F61E-AB9C-44C8-86E2-38312B79F1D0}" srcOrd="0" destOrd="0" presId="urn:microsoft.com/office/officeart/2005/8/layout/hierarchy6"/>
    <dgm:cxn modelId="{F729C737-2225-4AEB-8CFA-F70848EC3D95}" type="presOf" srcId="{DE551545-A1B5-4DD4-BD99-7E864ABA2DE7}" destId="{C700D592-C52E-457D-AEFC-4096E326BC5B}"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9BEB940-F1B2-4C39-BAF5-1D71A2C61B64}" type="presOf" srcId="{84384672-2270-4D1E-A7A5-E0C0A756FBB0}" destId="{F23E9B7F-41B8-4AC6-939C-7424E2D894B1}"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7CEB5B17-762E-4757-8860-69ED48F68F7F}" type="presOf" srcId="{BE9A1C30-5F9F-42D1-AFE5-337B69D4CE82}" destId="{86C1CF6E-5999-40F1-9AAC-0B669092BE59}" srcOrd="1"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DE9FE210-5689-4523-91AF-60D5D1597A87}" type="presOf" srcId="{97B5045B-4808-4D5E-9146-69D9B977E831}" destId="{EEFA5389-183F-4782-8DEF-BC0998B31E61}" srcOrd="0" destOrd="0" presId="urn:microsoft.com/office/officeart/2005/8/layout/process1"/>
    <dgm:cxn modelId="{92112AFE-4759-4317-B3DD-7F3A05B00D0D}" type="presOf" srcId="{A0B2DB9F-87C8-4656-B7EF-16E99EAE9F81}" destId="{C908AD88-686B-478C-89DF-6A9FBBF4FB7A}" srcOrd="0"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8C4E5FFF-18A2-45B0-A114-142703821B0F}" type="presOf" srcId="{5CDA7D1C-7827-4ACF-A44D-B03DAD407D91}" destId="{35301AEB-C10F-4539-BFAF-E6A17A521323}" srcOrd="0" destOrd="0" presId="urn:microsoft.com/office/officeart/2005/8/layout/process1"/>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94AFE5E-0274-4DED-BAA2-DEE1672C8D23}" type="presOf" srcId="{40854F71-1D1C-41D9-BAD1-9F0EB0B45376}" destId="{B13314F6-A527-4330-8A37-E7D173F3ED6E}"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DE453514-DCE9-40C6-A19D-38089B83541C}" type="presOf" srcId="{B9DC6CCF-534F-4BDE-923D-C2D9D22EE46B}" destId="{D3AC0FC0-6496-485C-AE9C-A4034CF996EB}" srcOrd="1" destOrd="0" presId="urn:microsoft.com/office/officeart/2005/8/layout/process1"/>
    <dgm:cxn modelId="{A58C320C-1DAA-4108-B0C4-28200DB72CBD}" type="presOf" srcId="{5CDA7D1C-7827-4ACF-A44D-B03DAD407D91}" destId="{35301AEB-C10F-4539-BFAF-E6A17A521323}"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7A41CC77-3872-42F3-A83E-06008AB979AE}" type="presOf" srcId="{84384672-2270-4D1E-A7A5-E0C0A756FBB0}" destId="{F23E9B7F-41B8-4AC6-939C-7424E2D894B1}" srcOrd="0" destOrd="0" presId="urn:microsoft.com/office/officeart/2005/8/layout/process1"/>
    <dgm:cxn modelId="{3112F035-ADE3-4E70-97CD-E4D071B82A53}" type="presOf" srcId="{A0B2DB9F-87C8-4656-B7EF-16E99EAE9F81}" destId="{C908AD88-686B-478C-89DF-6A9FBBF4FB7A}" srcOrd="0" destOrd="0" presId="urn:microsoft.com/office/officeart/2005/8/layout/process1"/>
    <dgm:cxn modelId="{AE2EE0DE-1D7F-40B2-A6C6-FFE5A47D3D31}" type="presOf" srcId="{75122EE8-AF4E-4BBD-AC99-F0F16C602EF8}" destId="{4B320DE2-0B32-4458-9B5F-E4D5F31A2536}"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3935F53-49F7-4B4E-ABA1-704725E29209}" type="presOf" srcId="{97B5045B-4808-4D5E-9146-69D9B977E831}" destId="{03D5A9D9-C942-4A11-AA81-F8564974AD03}"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t>
        <a:bodyPr/>
        <a:lstStyle/>
        <a:p>
          <a:endParaRPr lang="en-US"/>
        </a:p>
      </dgm:t>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dgm:spPr/>
      <dgm:t>
        <a:bodyPr/>
        <a:lstStyle/>
        <a:p>
          <a:endParaRPr lang="en-US"/>
        </a:p>
      </dgm:t>
    </dgm:pt>
    <dgm:pt modelId="{774D6354-5571-48A9-A4D2-1542C61CEF06}" type="pres">
      <dgm:prSet presAssocID="{A457B8B7-EC89-43BF-A144-88117829A974}" presName="rootConnector" presStyleLbl="node1" presStyleIdx="0" presStyleCnt="2"/>
      <dgm:spPr/>
      <dgm:t>
        <a:bodyPr/>
        <a:lstStyle/>
        <a:p>
          <a:endParaRPr lang="en-US"/>
        </a:p>
      </dgm:t>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t>
        <a:bodyPr/>
        <a:lstStyle/>
        <a:p>
          <a:endParaRPr lang="en-US"/>
        </a:p>
      </dgm:t>
    </dgm:pt>
    <dgm:pt modelId="{DF0CDB95-3617-4347-8E58-96613155B444}" type="pres">
      <dgm:prSet presAssocID="{09090AD9-A03A-4DC1-B484-E70C50501B67}" presName="childText" presStyleLbl="bgAcc1" presStyleIdx="0" presStyleCnt="6" custScaleX="179529">
        <dgm:presLayoutVars>
          <dgm:bulletEnabled val="1"/>
        </dgm:presLayoutVars>
      </dgm:prSet>
      <dgm:spPr/>
      <dgm:t>
        <a:bodyPr/>
        <a:lstStyle/>
        <a:p>
          <a:endParaRPr lang="en-US"/>
        </a:p>
      </dgm:t>
    </dgm:pt>
    <dgm:pt modelId="{9F96BD5B-19A7-40AA-9A53-FF273969A3C8}" type="pres">
      <dgm:prSet presAssocID="{26BD2C31-4C6C-4082-BCA8-CEC23A633444}" presName="Name13" presStyleLbl="parChTrans1D2" presStyleIdx="1" presStyleCnt="6"/>
      <dgm:spPr/>
      <dgm:t>
        <a:bodyPr/>
        <a:lstStyle/>
        <a:p>
          <a:endParaRPr lang="en-US"/>
        </a:p>
      </dgm:t>
    </dgm:pt>
    <dgm:pt modelId="{EDE5316B-633F-48AB-986D-846AE83490C7}" type="pres">
      <dgm:prSet presAssocID="{D89D00C8-C72F-46EE-AB42-5DD9F1C4E1AE}" presName="childText" presStyleLbl="bgAcc1" presStyleIdx="1" presStyleCnt="6" custScaleX="180140">
        <dgm:presLayoutVars>
          <dgm:bulletEnabled val="1"/>
        </dgm:presLayoutVars>
      </dgm:prSet>
      <dgm:spPr/>
      <dgm:t>
        <a:bodyPr/>
        <a:lstStyle/>
        <a:p>
          <a:endParaRPr lang="en-US"/>
        </a:p>
      </dgm:t>
    </dgm:pt>
    <dgm:pt modelId="{467888F8-35E0-43A9-A770-F7FA5BA30D3B}" type="pres">
      <dgm:prSet presAssocID="{5B027E59-F187-4D3A-A7E7-AA677D1EAB56}" presName="Name13" presStyleLbl="parChTrans1D2" presStyleIdx="2" presStyleCnt="6"/>
      <dgm:spPr/>
      <dgm:t>
        <a:bodyPr/>
        <a:lstStyle/>
        <a:p>
          <a:endParaRPr lang="en-US"/>
        </a:p>
      </dgm:t>
    </dgm:pt>
    <dgm:pt modelId="{8FE5D0BA-1E61-4D77-908E-7EBAA783F085}" type="pres">
      <dgm:prSet presAssocID="{13471597-4A56-4B9D-82F7-294E4AFEF5CE}" presName="childText" presStyleLbl="bgAcc1" presStyleIdx="2" presStyleCnt="6" custScaleX="180140">
        <dgm:presLayoutVars>
          <dgm:bulletEnabled val="1"/>
        </dgm:presLayoutVars>
      </dgm:prSet>
      <dgm:spPr/>
      <dgm:t>
        <a:bodyPr/>
        <a:lstStyle/>
        <a:p>
          <a:endParaRPr lang="en-US"/>
        </a:p>
      </dgm:t>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dgm:spPr/>
      <dgm:t>
        <a:bodyPr/>
        <a:lstStyle/>
        <a:p>
          <a:endParaRPr lang="en-US"/>
        </a:p>
      </dgm:t>
    </dgm:pt>
    <dgm:pt modelId="{FA6030C9-17D6-4C4B-942C-1649AE1D5BAA}" type="pres">
      <dgm:prSet presAssocID="{8319E629-C3EB-4178-A532-5536AC9DD844}" presName="rootConnector" presStyleLbl="node1" presStyleIdx="1" presStyleCnt="2"/>
      <dgm:spPr/>
      <dgm:t>
        <a:bodyPr/>
        <a:lstStyle/>
        <a:p>
          <a:endParaRPr lang="en-US"/>
        </a:p>
      </dgm:t>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t>
        <a:bodyPr/>
        <a:lstStyle/>
        <a:p>
          <a:endParaRPr lang="en-US"/>
        </a:p>
      </dgm:t>
    </dgm:pt>
    <dgm:pt modelId="{2073254E-4FA1-4C72-827F-679BD0F1D608}" type="pres">
      <dgm:prSet presAssocID="{0994682B-EF09-4BA9-AA29-C23EE5C4F0CE}" presName="childText" presStyleLbl="bgAcc1" presStyleIdx="3" presStyleCnt="6" custScaleX="191689">
        <dgm:presLayoutVars>
          <dgm:bulletEnabled val="1"/>
        </dgm:presLayoutVars>
      </dgm:prSet>
      <dgm:spPr/>
      <dgm:t>
        <a:bodyPr/>
        <a:lstStyle/>
        <a:p>
          <a:endParaRPr lang="en-US"/>
        </a:p>
      </dgm:t>
    </dgm:pt>
    <dgm:pt modelId="{6408AD4A-5D5E-42FC-8CAC-AE3556F03BAA}" type="pres">
      <dgm:prSet presAssocID="{BDD6101B-8E53-45EE-A4AD-1FC6DD3E908A}" presName="Name13" presStyleLbl="parChTrans1D2" presStyleIdx="4" presStyleCnt="6"/>
      <dgm:spPr/>
      <dgm:t>
        <a:bodyPr/>
        <a:lstStyle/>
        <a:p>
          <a:endParaRPr lang="en-US"/>
        </a:p>
      </dgm:t>
    </dgm:pt>
    <dgm:pt modelId="{1F64CCB4-E828-4B73-A49A-A5DAE4F4050B}" type="pres">
      <dgm:prSet presAssocID="{C62E1159-4BC5-4519-991B-41A7809AB5A8}" presName="childText" presStyleLbl="bgAcc1" presStyleIdx="4" presStyleCnt="6" custScaleX="196459">
        <dgm:presLayoutVars>
          <dgm:bulletEnabled val="1"/>
        </dgm:presLayoutVars>
      </dgm:prSet>
      <dgm:spPr/>
      <dgm:t>
        <a:bodyPr/>
        <a:lstStyle/>
        <a:p>
          <a:endParaRPr lang="en-US"/>
        </a:p>
      </dgm:t>
    </dgm:pt>
    <dgm:pt modelId="{38A83D63-4421-45E0-9AA4-9FAC3874F6E5}" type="pres">
      <dgm:prSet presAssocID="{2F7881A4-3ECA-4AFF-9CDA-B8A4C603BBA3}" presName="Name13" presStyleLbl="parChTrans1D2" presStyleIdx="5" presStyleCnt="6"/>
      <dgm:spPr/>
      <dgm:t>
        <a:bodyPr/>
        <a:lstStyle/>
        <a:p>
          <a:endParaRPr lang="en-US"/>
        </a:p>
      </dgm:t>
    </dgm:pt>
    <dgm:pt modelId="{7C661F13-153F-4916-817C-A7B113E3BD63}" type="pres">
      <dgm:prSet presAssocID="{83127859-9B8C-4E96-A703-CEAB587F4440}" presName="childText" presStyleLbl="bgAcc1" presStyleIdx="5" presStyleCnt="6" custScaleX="192537">
        <dgm:presLayoutVars>
          <dgm:bulletEnabled val="1"/>
        </dgm:presLayoutVars>
      </dgm:prSet>
      <dgm:spPr/>
      <dgm:t>
        <a:bodyPr/>
        <a:lstStyle/>
        <a:p>
          <a:endParaRPr lang="en-US"/>
        </a:p>
      </dgm:t>
    </dgm:pt>
  </dgm:ptLst>
  <dgm:cxnLst>
    <dgm:cxn modelId="{416CCD11-A0F2-494F-BC5F-6AF9D6FC0DA3}" type="presOf" srcId="{26BD2C31-4C6C-4082-BCA8-CEC23A633444}" destId="{9F96BD5B-19A7-40AA-9A53-FF273969A3C8}"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9F809EDE-CBBE-44EA-A7CB-7A01034E12B6}" type="presOf" srcId="{A8D14644-1C33-4360-85F3-C848FBB57940}" destId="{BB6892A2-0E9B-4421-8AA4-2982E6D437B1}" srcOrd="0" destOrd="0" presId="urn:microsoft.com/office/officeart/2005/8/layout/hierarchy3"/>
    <dgm:cxn modelId="{A4F2D234-BC5A-44D1-BA5B-B32CE5D6F184}" srcId="{A457B8B7-EC89-43BF-A144-88117829A974}" destId="{09090AD9-A03A-4DC1-B484-E70C50501B67}" srcOrd="0" destOrd="0" parTransId="{A8D14644-1C33-4360-85F3-C848FBB57940}" sibTransId="{B26D8F28-41F4-4C41-8AAA-45E9A3FAAD91}"/>
    <dgm:cxn modelId="{96E43541-BE7D-4B9C-8CF0-D2847BF44EE4}" type="presOf" srcId="{0994682B-EF09-4BA9-AA29-C23EE5C4F0CE}" destId="{2073254E-4FA1-4C72-827F-679BD0F1D608}"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D729893D-011A-4514-AF4A-407B18ABB68D}" type="presOf" srcId="{09090AD9-A03A-4DC1-B484-E70C50501B67}" destId="{DF0CDB95-3617-4347-8E58-96613155B444}"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F4C811AC-F5A2-44AA-AB16-9B78904554C6}" type="presOf" srcId="{2F7881A4-3ECA-4AFF-9CDA-B8A4C603BBA3}" destId="{38A83D63-4421-45E0-9AA4-9FAC3874F6E5}" srcOrd="0" destOrd="0" presId="urn:microsoft.com/office/officeart/2005/8/layout/hierarchy3"/>
    <dgm:cxn modelId="{615C8F37-E0FE-46B5-8A54-044CCBEAC98A}" type="presOf" srcId="{B91A63E9-C965-4DDC-A454-F2B489DC2E49}" destId="{F9AF3A99-AE99-44D6-8DC6-57E90D064A6E}"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02ED7EFE-874F-4351-9B41-73EC56F59CB8}" type="presOf" srcId="{13471597-4A56-4B9D-82F7-294E4AFEF5CE}" destId="{8FE5D0BA-1E61-4D77-908E-7EBAA783F085}" srcOrd="0" destOrd="0" presId="urn:microsoft.com/office/officeart/2005/8/layout/hierarchy3"/>
    <dgm:cxn modelId="{95E573B1-C921-4D29-B374-40F59849700A}" type="presOf" srcId="{A457B8B7-EC89-43BF-A144-88117829A974}" destId="{45596FEF-92BC-4FB0-B82A-CF07289DA4C4}" srcOrd="0" destOrd="0" presId="urn:microsoft.com/office/officeart/2005/8/layout/hierarchy3"/>
    <dgm:cxn modelId="{59EA02C3-441F-44DB-86CC-880F9F578386}" type="presOf" srcId="{5B027E59-F187-4D3A-A7E7-AA677D1EAB56}" destId="{467888F8-35E0-43A9-A770-F7FA5BA30D3B}"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EAB2F09-E2FC-4D04-9332-326B2F8F1CD3}" srcId="{A457B8B7-EC89-43BF-A144-88117829A974}" destId="{13471597-4A56-4B9D-82F7-294E4AFEF5CE}" srcOrd="2" destOrd="0" parTransId="{5B027E59-F187-4D3A-A7E7-AA677D1EAB56}" sibTransId="{D5F8CFE5-97D6-4FC5-A76B-0F7778DCB9D9}"/>
    <dgm:cxn modelId="{29B331DB-F258-43F0-AFD5-BDB9C1DC5C5D}" srcId="{695DC28E-1DCF-4316-9905-1477721308AA}" destId="{A457B8B7-EC89-43BF-A144-88117829A974}" srcOrd="0" destOrd="0" parTransId="{E8A4C20F-7EB4-424E-9F0C-536317ED1A4D}" sibTransId="{4BD4C8C5-3B0E-411F-A736-61D86283EF72}"/>
    <dgm:cxn modelId="{55CDD4F3-1BDB-4F25-B098-009AAD78FE79}" srcId="{8319E629-C3EB-4178-A532-5536AC9DD844}" destId="{0994682B-EF09-4BA9-AA29-C23EE5C4F0CE}" srcOrd="0" destOrd="0" parTransId="{B91A63E9-C965-4DDC-A454-F2B489DC2E49}" sibTransId="{CE60C941-9BC5-4AE7-8A2A-9773DA038D6C}"/>
    <dgm:cxn modelId="{117927EA-1920-42AE-85DF-E1F31E7B1798}" type="presOf" srcId="{8319E629-C3EB-4178-A532-5536AC9DD844}" destId="{7F48E5EA-5FA5-4716-8AB6-68C450A41017}"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1001003D-40A2-4486-AF6C-3624E30C313D}" srcId="{8319E629-C3EB-4178-A532-5536AC9DD844}" destId="{C62E1159-4BC5-4519-991B-41A7809AB5A8}" srcOrd="1" destOrd="0" parTransId="{BDD6101B-8E53-45EE-A4AD-1FC6DD3E908A}" sibTransId="{54C998D0-012F-4B90-A889-13A962A662D8}"/>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lvl="0" algn="ctr" defTabSz="1866900">
            <a:lnSpc>
              <a:spcPct val="90000"/>
            </a:lnSpc>
            <a:spcBef>
              <a:spcPct val="0"/>
            </a:spcBef>
            <a:spcAft>
              <a:spcPct val="35000"/>
            </a:spcAft>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Parameterized test cases</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8.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0 244 0,'-19'-4'93'0,"19"4"-50"0,-9 25-46 0,4-9 16 16,0 9-12-16,1-3 0 16,-1 19 14-16,5-3 10 15,0 33-13-15,0-13-6 0,5 30-2 16,-5-12-5-16,18 21 0 16,-4-19-30-16,5 6-12 15,0-12-13-15,-1-1-6 0,-4-8-26 16</inkml:trace>
  <inkml:trace contextRef="#ctx0" brushRef="#br0" timeOffset="469">0 845 184 0,'0'-4'68'0,"0"4"-36"0,5-8-26 0,-5 8 15 15,4 0-13-15,1 0-2 16,9-4-2-16,0-1 0 16,23 1-2-16,-3 0-4 0,13-4 1 15,-5-1-12-15,10 1-5 16,-10 4-1-16,5-4-1 16,-10-1 8-16,6-3 7 15,-10-1 8-15,0 0 6 16,-5 1 15-16,-5 3 9 15,-4 1 9-15,-5 4 4 16,1 0-7-16,-11 4-4 16,1 0-15-16,-10 4-7 15,5 0-11-15,-4 17-1 16,-2-5-3-16,1 6 0 16,1-5 0-16,-1 3 0 0,0-3-3 15,5 0 1-15,0-5 2 16,5 1 1-16,0-4 1 15,4-5 0-15,1 0 0 16,4 0 2-16,-4-4-1 16,-1 0 2-16,0 0-46 15,1 0-21-15,-1 0-60 16,0 0-26 0,-4 0 79-16</inkml:trace>
  <inkml:trace contextRef="#ctx0" brushRef="#br0" timeOffset="1610">630 662 152 0,'0'-5'57'0,"0"5"-30"0,-5-4-16 0,5 4 15 15,0 0-8-15,0 0 0 16,0-4-9-16,0 0-1 16,0 4-4-16,0 0-3 0,5 0 2 15,-5 0 0-15,4 0 1 16,1 0-5-16,0 4 1 15,-1 0 9-15,1 5 5 0,0-1-4 16,-5 13-1-16,0-5-5 16,0 5-3-16,0-4 2 15,0 4 2-15,0-4-26 16,-5 4-13-16,5-5-27 16,-5 1-54-1,1-5 22-15</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0.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0 304 0,'-5'17'112'0,"0"12"-60"0,1 29-50 16,-1-25 25-16,5 17-9 0,5 25-1 15,-1-13-1-15,-4-8 0 16,10 37-8-16,8 67-1 0,15-4 0 16,4-5-3-16,6-12-3 15,-5-12-18-15,-1-18-9 16,-4-19-15-16,-5-10-7 15,-5-15-21-15,-4-13-6 16,-5-17-31 0</inkml:trace>
  <inkml:trace contextRef="#ctx0" brushRef="#br0" timeOffset="250">24 1084 284 0,'-14'4'107'0,"14"-4"-58"0,-5 4-20 16,0 0 33-16,5-4-23 15,0 0-8-15,5 0-12 16,0 0-4-16,13 0-9 16,-8 0-4-16,36-4 1 0,21 0-2 15,-7 4 2-15,6-4-18 16,-5-5-6-16,-15 5-41 15,7-8-15-15,-11-9-24 16,0 4-7-16,-5 1 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1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56 133 156 0,'5'4'60'0,"0"1"-32"0,18 3-15 0,-18-4 17 15,-1 0-9-15,1 0 3 16,4-4-10 0,10 0-7-16,9-4 4 0,-4 0 2 15,-1-4-4-15,0-1-3 16,-4-3 3-16,-5-5 2 15,0 1-2-15,-9-1 0 0,-1 1 3 16,-4-1 5-16,-9 0 0 16,0 5-1-16,-15 4 0 15,-4 3 0-15,-14 10 0 16,0 7 3-16,14 9-5 16,-5 4 0-16,5 12-4 15,10 5-1-15,4-1-3 16,4 5-1-16,10-5-6 15,10 5 1-15,8-9-2 16,6-8 0-16,8-4 2 16,-4-4 0-16,5-4-22 15,-5-5-8-15,0-8-25 0,0-4-8 16,-4-4-39 0,-1 0-52-16,-4-4 46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5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 29 236 0,'10'-12'90'0,"-10"4"-48"0,0-1-14 0,0 9 30 0,0 0-8 15,-5 5-2-15,-4-1-16 16,-15 0-8-16,6 12-13 16,-1 5-1-16,-4 0 3 0,4 4-7 15,-4 4-3-15,4-8-2 16,10 12-1-16,-5-4 0 16,9-4 2-16,5-4-6 15,0 3 1-15,5-3 1 16,4 4 3-16,-4 0 2 15,13-4 3-15,10 0-3 16,-4-1 0-16,-6 5 1 16,-4 4 2-16,-4-4-1 15,-6 0 0-15,-13 0-6 16,-5 0 1-16,-5-4-27 0,1-5-11 16,-1-3-25-16,0-1-11 15,5-8-35 1,10-4-58-16,-1-8 50 15</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29 184 0,'24'-21'68'0,"-20"13"-36"0,1 12-13 15,-5 4 21-15,0 9-11 16,6 12-2-16,-2 8-7 16,1 13-3-16,0 8-9 15,4 21 6-15,0 12 5 0,-4 17-6 16,0 0-2-16,4 4-6 15,5-8-4-15,5-8-14 16,-1-5-6-16,-3-12-28 16,-1 8-12-16,0-21-22 15,-4-12-45 1</inkml:trace>
  <inkml:trace contextRef="#ctx0" brushRef="#br0" timeOffset="187">0 1091 200 0,'0'-4'74'0,"14"0"-40"0,5 4-13 0,-5 0 25 15,5 0-11-15,5-8-2 16,4 0-17-16,18 3-7 16,7-3-6-16,-2 0-27 0,1-5-9 15,-5 1-58 1,1-5-57-16,-11-3 47 15</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2.7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242 21 312 0,'-14'-21'115'0,"14"21"-62"0,-14 12-44 0,10-7 25 16,-1 24-8-16,0-5 2 15,10 39-7-15,-5-13-1 16,9 41-11-16,-4-11-3 0,9 28-2 16,0-17-2-16,5 17-2 15,-1-13-21-15,6 5-9 16,-6-16-23-16,1-5-6 16,-4-9-24-16,-6-12-8 15,1-12-15 1</inkml:trace>
  <inkml:trace contextRef="#ctx0" brushRef="#br0" timeOffset="203">84 965 220 0,'-47'-17'85'0,"47"17"-46"0,-23 0-15 0,18 0 27 0,0 0-9 16,1 0-2-16,4 4-11 15,0-4-6-15,14 0-13 16,0 0 0-16,18-4 3 0,-4 0-7 15,15 0-3-15,-10 0-7 16,9-9-2-16,-5 1-30 16,24-10-12-16,-9 6-39 15,4-18-17-15,-4 5-9 16</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0 184 0,'0'4'71'0,"0"-4"-38"0,-5 46-19 0,1-38 22 15,4 17-14-15,0-4-4 16,0 28 2-16,0-11 1 15,0 32-10-15,0-12 2 0,4 43 1 16,-4-18-5-16,5 29-3 16,0-17-6-16,-1 9 0 15,1-17-5-15,0-8 1 16,-1-11-3-16,6-19 0 0,-6 1 4 16,6-37 3-16,-1-1-4 15,5-16 1-15,-5 0-1 16,5-9 2-16,-4 1 1 15,4-1 1-15,-5 1 0 16,14 12 2-16,-4 0-1 16,10 25 2-16,-6-8-11 15,5 16-2-15,-4-4-26 16,4 8-9-16,-5-8-39 16,5 9-36-16,-4-9 42 15</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6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0,'9'25'88'0,"-9"-25"-48"0,9 58-49 0,-9-50 14 16,0 21-32-16,0-4-11 15,5 4-25-15,0-4-11 0,-1 0 11 16,1-4 8-16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76 0,'6'-14'30'0,"-6"14"-16"0,0 4-50 15,0 1-7-15</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107 0 216 0,'0'0'82'0,"0"0"-44"0,-4 0-9 0,4 0 30 16,-5 4-10-16,-4 0-4 15,-1 5-17-15,6-1-5 16,-10 9-13-16,0-5-9 0,0 9-3 15,0 0 1-15,4 3 0 16,1-3-2-16,9 4 0 16,0-3-1-16,14 3 3 15,-5 0 2-15,10 0 4 0,-5-5-2 16,5 1 0-16,-5 4 3 16,9 0 3-16,-9-4 5 15,0 12 3-15,-5-4-5 16,-4 8-2-16,0-8-5 15,-10 4-2-15,5-2-30 16,-5 2-14-16,1-8-21 16,-1 8-7-16,0-8-45 15,1 0-47 1,-1-5 56-16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4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12 364 0,'6'-4'137'0,"-6"4"-74"0,-10 0-69 0,4 0 22 0,-1 0-12 16,3 0-1-16,-2 0-6 15,6 0-2-15,0 0 2 16,0 0-52-16,0-4-22 0,0 0-65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7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0 296 0,'0'0'110'0,"-5"9"-60"0,0 15-52 0,1 6 20 15,-1 15-7-15,0 17 1 16,1-3-6-16,-1-10-4 16,5 14-1-16,0-9-12 0,5 16-5 15,-5-12-69-15,4 4-29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20.2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1060 39 108 0,'4'-12'44'0,"-4"12"-24"0,33-17-17 16,-28 17 12-16,9-4-9 16,-5 0-1-16,5 4-1 15,0 0 2-15,0 0 6 16,0 0 4-16,-5 4-8 15,1 0 9-15,-1 5 5 0,-4-5-9 16,-1 8-2-16,1 1-3 16,0 16 0-16,-1-9-2 15,-4 14 1-15,0-9-2 16,0 12 0-16,0-4-3 16,-4 9-2-16,4-9 1 0,-5 17-1 15,0-9 0-15,-9 9 0 16,5-4 0-16,-10 3 2 15,5-3 3-15,0 12 2 16,0-8-1-16,0 4-1 16,0-8-1-16,0 3 0 15,0-3-2-15,0 12 1 16,0-8 0-16,0 4 3 16,0-4-1-16,0 4 2 15,-4-9 0-15,-6 5 1 16,6-8-2-16,-1 7 1 15,0-3 0-15,1 0 1 0,-1-9-4 16,-4 0-1 0,4-3 3-16,-4-1 1 0,-1-8 3 15,-4 4 1-15,5-4-3 16,-14-5 0-16,4 1-3 16,-4 4 2-16,4 0-4 15,-5-4 0-15,6-5-1 16,-6 1-2-16,6-5 1 15,-10 1-1-15,4-1 2 16,-4 1 1-16,5-5-1 16,-5 0-2-16,5 1 1 15,-1-1-1-15,6 0-29 16,4-4-13-16,4 0-62 16,24-28-63-16,0 3 52 15</inkml:trace>
  <inkml:trace contextRef="#ctx0" brushRef="#br0" timeOffset="750">369 1226 148 0,'0'-4'57'0,"0"4"-30"0,0-16-29 0,0 16 11 15,-5 8 0-15,5-4 2 16,-5 4 3-16,1-4 4 15,-10 5-10-15,4-1 7 0,-13 9 2 16,4-5-3-16,-4 9 0 16,4 0-8-16,-9 3-2 15,5-3-4-15,-5 17-1 0,0-5 1 16,0 4 0-16,0-4 2 16,5 9 1-16,-1-9 1 15,6 13 0-15,4-5 2 16,14 13 3-16,0-8 0 15,23 8 2-15,-4-9-4 16,27 14 1-16,-4-10-5 16,28 5 0-16,-9-4-1 15,23 0 1-15,-14-9-13 16,14 13-6-16,-14-8-29 16,0 0-11-16,-9-9-46 15</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5790 648 120 0,'5'-10'46'0,"-5"10"-24"0,6-6-8 0,-6 6 15 15,0-5-8-15,-6 0-1 16,1-5-8-16,-13-10-2 16,-5 4-6-16,-11 1 4 0,-24-11 4 15,-34-9-4-15,-17 4-2 16,-29 0-3-16,-40 6-3 16,-18-1 3-16,-28 6 0 15,-35-1 12-15,12 11 7 16,-24 5 2-16,1 10 1 15,5 20-12-15,-5 6-5 16,-6 15-8-16,17 16 0 0,-17 19-2 16,17 32-2-16,29-1-6 15,6 11-4-15,17-5 5 16,11 20 3-16,24 10 1 16,28 15 1-16,34-14 0 15,30-1 0-15,22 36 0 16,30 0 0-16,28-10 3 15,46 5 0-15,40 15-2 16,17-5 0-16,24-5-1 16,51-15 0-16,24-10 0 15,39 9 3-15,30-14-2 16,22-11 1-16,35-10 2 16,5-31 0-16,30-15 0 15,11-15 2-15,17-11-1 0,17-15 2 16,-11-20-2-16,6-11-1 15,-12-15 1-15,0-15 1 16,-12-26 1-16,1-16 3 16,-18-24-3-16,-34-27-2 15,-6 6 4-15,-28-5 4 16,-41-11-1-16,-29-15 1 16,-17-15-3-16,-40 5-1 15,-35-6 1-15,-34-14 1 16,-35-16-1-16,-34 0-1 15,-40 5 10-15,-30-5 5 16,-22-10 1-16,-35 10 2 0,-34 10-9 16,-18 6-1-16,-22-1-9 15,-24 0-3-15,-11 6-1 16,-17 20 2-16,-35 10-3 16,6 5-2-16,-29 11-1 15,-11-1 3-15,-12 16-2 16,-23 5 1-16,-11 16 0 15,-24 14 0-15,7 16 2 16,-12 16 2-16,5 24-3 16,-5 12 0-16,23 19-1 15,-6 11-2-15,12 5 3 16,17 20 2-16,-6-5 0 16,35 11-1-16,11 4 1 15,6 21 1-15,28 16-6 0,-16 25 1 16,34-11-1-16,28-9-1 15,24 5 4-15,29 30 2 16,39 15-2-16,35 1-2 16,29 0 2-16,41 25 2 15,39 15-2-15,35-15-2 16,17-10-1-16,30 16 0 16,45 9 3-16,28-10 0 15,7-25 1-15,34 15 2 16,23 0-3-16,23-10 0 15,23-20 3-15,0-27 1 16,46 1-4-16,-5-31-1 0,39 0 3 16,-10-5 1-16,27-20 0 15,-22-11 1-15,35-20-2 16,-41-15-1-16,29-21 3 16,-29-15 0-16,17-26-1 15,-17-10-2-15,-5-5 1 16,-24-11-1-16,-17-4 2 15,-11-21 1-15,-35-25-4 16,-29-32-1-16,-11 17 1 16,-17-1 2-16,-18-15 2 15,-34-16 3-15,-29-15-3 16,-23 16-2-16,-29-6 0 16,-17-15-1-16,-29-15 2 15,-17 15 3-15,-23 0 0 0,-28 0 2 16,-24-15 5-16,-35 10 4 15,-33 25-8-15,-30-4-4 16,-22-1-3-16,-47 1-1 16,-11 9-3-16,-29 21 0 15,-23 16 4-15,-5 4 1 16,-41 1-3-16,17 15 1 16,-45-1-2-16,16 17-2 15,-51 4 0-15,17 16 0 16,-28 9 5-16,22 27 1 15,-17 20-3-15,29 20 1 16,0 16 0-16,23 20 0 16,34 10-5-16,1 16 1 0,39 0 0 15,35 20-1-15,6 36 1 16,29 25 3-16,17-4-2 16,29 9 1-16,22 42-3 15,30 9 1-15,28-19-3 16,23 19 2-16,35 1-2 15,29-10 2-15,39-16 1 16,36 10-1-16,33 11 4 16,18-6 0-16,29-20 1 15,35 6 2-15,5-1-1 16,34 0 2-16,24-25-2 16,-6-21 2-16,40-5 0 15,6-5 1-15,34-16-2 16,12-15-2-16,40-15 1 15,-11-30 1-15,28-27-1 0,-28-30 2 16,16-25 0-16,-22-31 1 16,-11-6 6-16,-24-15 4 15,-34-4 4-15,11-22 1 16,-34-30-10-16,-29-25-3 16,6 15-4-16,-29-11 1 15,-29-19-4-15,-40-27 0 16,-34 21-1-16,-35-25-2 15,-35-31 3-15,-34 25 0 16,-5 62 12-16,-82-72 7 16,-51-5-5-16,-23 26-2 0,-34 25-6 15,-64 5-4-15,-29 10-3 16,-68 1 1-16,109 51-4 16,-225-42-1-16,-34 32 0 15,0 25 4-15,-41 20-1 16,-28 21-1-16,-6 20 0 15,6 26 0-15,-23 21 3 16,11 24 0-16,29 37 1 16,17 25 0-16,58 11-3 15,40-6 2-15,64 1-23 16,45-1-12-16,58 21-63 16,81-6-26-16,62-35-3 15</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9 356 0,'-8'-8'134'0,"8"8"-72"0,-5-11-48 16,5 11 33-16,0 0-30 16,0 0-11-16,0 0-45 15,0 0-19-15,0 0-55 16,0-6-23-16,0 6 21 16,5 0 11-16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17 208 0,'0'-13'79'0,"10"9"-42"0,-10 0-32 16,0 4 19-16,0 0-4 16,0 0 0-16,-5 8-2 15,0 5 1-15,0 12-10 16,-9 8 8-16,0 1 5 0,-5 13-5 0,5 3 1 15,0 5-7 1,-5 0-1-16,9-1-6 0,1 5-3 16,0-8-29-16,4-4-11 15,-5-10-45-15,6 1-19 16</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72 232 0,'8'-35'88'0,"-8"35"-48"0,0-22-3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39 440 0,'0'-10'165'0,"0"10"-90"0,0 0-81 0,0 0 30 0,0 0-18 16,0 0-3-16,0-5-55 15,0 1-23-15,0-2-85 16,0 1-36-16,0 0 83 16,0 1 40-16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0,-1 26 0 16,1-5-50-1,-1 5-19-15,-5-10-50 16</inkml:trace>
  <inkml:trace contextRef="#ctx0" brushRef="#br0" timeOffset="118">24 443 124 0,'-23'-15'49'0,"23"15"-26"0,0-20-40 0,0 20 3 16,6 0-36-16,-6 0-13 16</inkml:trace>
  <inkml:trace contextRef="#ctx0" brushRef="#br0" timeOffset="693">657 924 76 0,'-6'10'30'0,"6"-10"-16"0,11 0-3 0,-11 0 10 16,6 10-7-16,0 1-3 15,5 9 0-15,-5-5 0 16,0 6 10-16,0-6 4 16,-1-5 17-16,1 1 9 15,-6-27-27-15,0 1-4 0,-6-6-5 16,1 1 3-16,-13-26 3 15,7 10-5-15,-24-25 1 16,7 10-1-16,-13-26 2 16,7 11-1-16,-6-16 1 15,5 15 0-15,6 6-2 16,1 10-6-16,10-5-4 16,1 10-1-16,6-6 1 15,5 6-3-15,23 0 0 0,-5 11-3 16,16 4-1-16,-5 5 1 15,23 11 0-15,-11 0 4 16,5 10 2-16,-5-1-7 16,5 12-1-16,-6-1-31 15,1 5-13-15,-6 0-25 16,5 0-8-16,-5 1-20 16,0 19-34-1,-6-14 46-15</inkml:trace>
  <inkml:trace contextRef="#ctx0" brushRef="#br0" timeOffset="1010">565 750 236 0,'-12'5'90'0,"12"-5"-48"0,6-5-40 0,-6 5 19 16,11-5 2-16,1 0 6 15,17-5-14-15,-6 5-6 0,5-6-5 16,-5 6-1-16,12 0 2 0,-6 0-20 15,5 0-7-15,-5 0-64 16,11 0-70 0,-5-1 41-16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88 96 0,'12'0'38'0,"-12"0"-20"0,5 0 3 0,-5 0 19 15,0 0-4-15,0 0 2 16,18 5-7-16,-1 0-1 15,6 0-17-15,-6 0 5 0,6 0 3 16,0 0-7-16,6 0-3 16,-6 0-6-16,6 1-2 15,-6-1 1-15,0-5 2 0,0 0-1 16,-6-5 2-16,0-1 0 16,-5-9 1-16,-1 5-4 15,-5-5-3-15,0-1 2 16,-6 1 2-16,0-1 2 15,-12 1 3-15,6 5-3 16,-5 0-2-16,-1 5-2 16,-5 5 0-16,0 0 4 15,0 10 6-15,-1 0-3 16,1 21 2-16,6-6 6 16,-1 6 3-16,6-5-13 15,6 14-4-15,0-4-3 0,18 5-1 16,-7-5 2-16,12 0 1 15,-6-6-4-15,12-4 1 16,-6-1 0-16,6-9 2 16,-6-1-32-16,0-15-12 15,0 0-54-15,0-10-23 16,-6 5-4 0</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41-18 15,-6-31 13-15,0-5 1 16,0 0 3-16,0 0 10 16,0 0 7-16,0-15-21 15,0 5-1-15,0-10 0 0,0-1 6 0,-6-4 3 16,0 4 4-16,0-9 4 15,6 4-10-15,0-9-2 16,0 4 4-16,0-4 6 16,0 4-2-16,12 0 2 15,-6 6-9-15,11-1-4 16,-6 6-9-16,24 0-4 16,-6-1-3-16,5 6 0 15,-5 0-13-15,5-5-6 16,1 4-71-16,-1-9-32 15,-5 5-49 1</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0 107 212 0,'6'-5'82'0,"-6"5"-44"0,5-5-42 0,-5 5 15 0,0 0-2 16,0 0 5-16,12 0 5 15,-6 0 3-15,11 0-11 16,0 0-2-16,6 5 1 0,-6 0-6 15,6-5 0-15,0 0 2 16,0 0 1-16,0 0 1 16,0-5 0-16,-5 5 0 15,-1-10 0-15,0-1 2 16,-5 1 1-16,-1 0-5 16,-5-5-2-16,0 4 2 15,-6 1 3-15,0 0-2 16,-12 0-2-16,1 5 0 0,-12 5-1 15,5 0 0-15,-16 10 2 16,5-5 3-16,0 15 5 16,1 1-4-16,5 10 0 15,5-6 2-15,7 16 3 16,5-5-6-16,18 10-3 16,-7-5-3-16,18 0-3 15,-5-6 1-15,10-4-1 16,-5-5-31-16,12-6-14 15,-6-5-32-15,5-15-15 16,-5 0-43 0</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16-2-16,0-10-10 15,0 15-3-15,-1-16-5 16,1 1-1-16,0-16-34 16,0-10-15-16,-1-5-25 15,-5-10-8-15,0-6-35 16,0-15-35 0,0 1 60-16</inkml:trace>
  <inkml:trace contextRef="#ctx0" brushRef="#br0" timeOffset="221">1 894 280 0,'-6'0'107'0,"6"0"-58"0,0 0-26 0,0 0 31 16,0 0-2-16,0 0 2 16,11-5-11-16,1 5-3 15,11-5-23-15,-6 0-4 0,12 5-1 16,-6 0-7-16,23 0-1 15,-6 0-20-15,1 0-9 16,-7 0-31-16,1 0-15 16,-7 0-37-16,-5 0-15 15,-5 0-7 1</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150 210 244 0,'0'5'93'0,"0"-5"-50"0,-6 35-35 15,6-29 24-15,0 14 0 16,0 0 3-16,6 26-11 16,0-5-4-16,0 21-11 15,-1-11-4-15,7 5 1 0,-6-10-10 16,5 0-2-16,-5-5-43 16,0-5-20-16,-1-6-42 15,7-19-40-15,-6-1 56 16</inkml:trace>
  <inkml:trace contextRef="#ctx0" brushRef="#br0" timeOffset="286">6 102 220 0,'-5'-20'85'0,"5"20"-46"0,5-51-30 0,-5 45 22 15,6-4-13-15,-6 5 0 16,23 0-8-16,-6 0-2 15,24 5-4-15,-7 0 2 0,12 10 3 16,-6 0 1-16,6 6 2 16,-5-6 2-16,-7 10 2 15,-5-4 13-15,-6-1 8 16,0 0 12-16,-12 11 4 0,1-6-20 16,-18 1-6-16,0-1-37 15,-11 1-13-15,6-6-53 16,-7 0-23-16,1 1-66 15,6-6-34 1,-1-5 98-16</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517 5 196 0,'6'-5'74'0,"-6"5"-40"0,0-5 2 16,0 5 30-16,0 5-2 0,0-5-1 16,-6 5-16-16,6 0-6 15,-11 10-23-15,-1-4-2 0,-11 9-2 16,6-5 4-16,-18 26 1 15,7-10-6-15,-7 15-3 16,1-10-5-16,-1 15-2 16,6-10-3-16,-5 10-1 15,5-10-12-15,0 0-7 16,6-5-29-16,6-6-13 16,0-4-30-16,0-6-10 15,5-4-33 1</inkml:trace>
  <inkml:trace contextRef="#ctx0" brushRef="#br0" timeOffset="253">0 138 284 0,'0'-10'107'0,"0"10"-58"0,0 0-46 15,0 0 21-15,0 0-14 16,0 0-1-16,11 10 15 15,-5 0 6-15,11 16-15 16,0-6 5-16,18 16 1 0,-1-5-9 16,12 4-4-16,-5-4-3 15,5 5 1-15,-6-5-1 16,0-1 0-16,-5-4-41 16,-1-6-17-16,1 1-34 15,-1-11-13-15,-5 0-26 16</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6284 1123 64 0,'0'-5'27'0,"-6"-5"-14"0,0 5-7 15,0 5 11-15,1-5-9 16,-7-6-2-16,-5 1 0 16,-6 0 1-16,-12-6-1 15,-11-4-1-15,-5 0 1 16,-7-1 3-16,-5-4-2 15,-18-1 1-15,-11 0 1 16,-17-4 2-16,-12-6-3 16,-11 5 0-16,0 6-1 0,-24 4 1 15,-16-4-4-15,-6 4 4 16,5 16 2-16,-11 0-8 0,-12 5 0 16,7 5 0-16,10 21 1 15,-16 10-6-15,-1 4-2 16,12 12 2-16,11 9 3 15,7 5-1-15,-7-4 0 16,1-1-1-16,5 11 0 16,11 9 2-16,7 27 0 15,-6 9-3-15,11 6 0 16,0-16 2-16,23 1 0 0,12 20 3 16,11 15 1-16,18-5-6 15,16 0 0-15,13-10 1 16,16-6 3-16,12 32 0 15,23-6 2-15,23 31-2 16,17-31 2-16,35-5 0 16,34 1 1-16,12-1 0 15,23-5 2-15,46-5-1 16,17-5 2-16,6-26 0 16,28 0 1-16,18-15-2 15,17 10 1-15,41 5-2 16,-7-4 2-16,47-6-2 15,-18-16 2-15,29 11-2 16,-11-20 2-16,34-11 0 16,-17-15 3-16,40 0-3 0,-23-11 1 15,17-4-3-15,7-6 2 16,10 1 0-16,24-6 3 16,-12-15-1-16,23 0 0 15,-11-5-3-15,5 0-1 16,-17 0-1-16,-5-11 0 15,-1 11 0-15,-11-5 0 16,11 5-2-16,-22-5-2 16,5 0 3-16,-6-6 0 15,12-9-1-15,-11-11 1 16,10 0 0-16,-33-10 1 0,5-10-5 16,-17-6-1-16,-6-9 7 15,-17-1 6-15,-18 6-1 16,12-6 2-16,-22 6-3 15,-1 10 0-15,-18-16-5 16,-4-5-1-16,10-15 1 16,-28-20 0-16,-6 10-2 15,0-6-2-15,-17 11 1 16,-23 5 1-16,23 0 1 16,-23-26 1-16,-6-15 0 15,-18 16 2-15,1 4 1 16,-23 11 1-16,-6 5 0 15,-23 0 0-15,-17-5-4 16,-12-6-1-16,-17 1 1 16,-17 5 2-16,-17 4-3 0,-24 12-2 15,-22 4 2-15,-30-5 0 16,-22-10-6-16,-35-11-2 16,-22-9-1-16,-30 4 2 15,-23 16-1-15,-39 0 4 16,-13 10-2-16,-16 5 1 15,-47-15 2-15,-5-5 0 16,-23-6-3-16,-18 11 2 16,-23 16-1-16,-16-6 0 15,-13 15 2-15,-28 11 2 16,0 10-3-16,-17-11 0 16,-12 11-1-16,-6-5 0 0,-5-6 2 15,-12 6 0-15,0 0 0 16,0 5 2-16,0-5-1 15,18 5-1-15,-24 10 1 16,23 20-1-16,-22 1 0 16,11 9 0-16,-6 1 0 15,11 15 2-15,-5 0-3 16,6 21-2-16,5-6 2 16,18 6 2-16,-12-5 0 15,23 4-1-15,-17-10-2 16,23 11 1-16,-12-6-8 15,24 11-4-15,-30 0 13 16,24 5 7-16,-35-6-3 16,29 11-2-16,-29 5 1 15,29-15 0-15,-29 0-4 16,23-1 1-16,-17 1 0 0,17 10 2 16,-11 10-1-16,5 0-1 15,0 21-2-15,7 20-1 16,27 10 2-16,1-5 0 15,23-15 1-15,-6 5 0 16,24 5 0-16,27 20 0 16,1 16 0-16,29 0 2 15,29-11-6-15,28-9 1 16,23 4 1-16,23 11 1 16,23 15-6-16,29 5 0 15,29-20-2-15,28-5 3 0,30 4 2 16,28 16-1-16,23 11 1 15,17-11 3-15,29-11-2 16,40-9 1-16,35-6 4 16,23-4 3-16,40 15-7 15,17-1 0-15,24 1 0 16,45 0 1-16,-11-36 1 16,46-11 0-16,-12-9 0 15,46-1 0-15,1-4 0 16,22-11 0-16,1 5 0 15,22 0 0-15,35 0 0 16,-12-10 2-16,24 0-1 16,11 0 2-16,-12-10-2 15,12 0 2-15,6 0-2 16,5-16 2-16,18 1-2 0,-12-1-1 16,6-15 1-16,11 6-1 15,-17-1 0-15,6-15 2 16,17 5-1-16,-22-5-1 15,-1-16 1-15,6 6 1 16,-24-11 1-16,-4-10 1 16,-13 1-5-16,-5-27 1 15,-6 16 2-15,-17-10 1 16,0 0 3-16,-29-1 1 16,18 1 1-16,-35 0 0 15,-1-10-2-15,-33-21 1 0,-18-5 2 16,-23-21 2-16,-23 6-1 15,-23 4-1-15,-6 11-5 16,-45 0-1-16,-64 26 1 16,29-62 0-16,-24 0-2 15,-16 11-2-15,-23 4 1 16,-24 11-1-16,-11-5 0 16,-29-6 2-16,-11-15-1 15,-29 6 2-15,-29 4-7 16,-28 6 1-16,-35 9-4 15,-29-9 2-15,-23-11 1 16,-51-10 2-16,-24 0-1 16,-22 11-1-16,-41 4 3 15,-17 21 0-15,-35 0-4 16,-11-21 1-16,-35-5 2 0,-11 1 1 16,-23 14 1-16,-6 6 0 15,-46 15 0-15,-17 16 0 16,-23-1 0-16,-23 0 0 15,-29 6 0-15,-6-6 0 16,-28 1-3-16,-6 9 2 16,-12 6 1-16,23 0 0 15,-11 10-3-15,-6 15 2 16,23 11 3-16,6 4 1 16,0 11-4-16,-6 16 1 15,35 9 0-15,-18 6 2 0,6 20-1 16,17 10 2-16,1 0-7 15,5 16 1-15,23-11 1 16,0 0 1-16,40 11-2 16,1 5 0-16,39 20 4 15,-11 20 1-15,47 6-3 16,22-5-1-16,17-11 1 16,41 11 0-16,5 25-2 15,24 15 2-15,28 1-4 16,40-16-1-16,29 15-4 15,18 26 1-15,22-5 0 16,24-20 1-16,28-6 2 16,29 26 2-16,34 10-1 15,36-25 4-15,22-16 0 16,23 1 1-16,28 9-3 16,47 16 0-16,23-10-1 0,23-26 3 15,40-11 0-15,29-9 3 16,22 10-1-16,30 0-1 15,28-6 1-15,18-14-1 16,40-6 0-16,11-25 0 16,35-11 2-16,6-5 1 15,28-9-4-15,47 9 1 16,-7-15 0-16,12-15 2 16,24-6 1-16,45 1 1 15,-6-16-5-15,6-5 1 16,18-15 2-16,11-5 1 15,11-1-1-15,-11 1 1 0,-11-6-2 16,5-4-1-16,-6 4 1 16,1 6 1-16,-47-11 1 15,-11 6 1-15,-11-11-2 16,-53-20-2-16,-5-20 1 16,-52-27 1-16,-23-9-1 15,-34-10-1-15,-35 14 5 16,-29-14 1-16,-45-6-18 15,-41-15-6-15,-29 15-43 16,-23 11-17-16,-28 20-53 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06.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 0,'0'10'11'0,"-5"-5"-6"0,5 0-8 16,0-5 2-16,0 5-8 15,0 1-4-15</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09.4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2265 156 0,'-11'25'57'0,"11"-25"-30"0,6 5-5 0,-6 0 23 0,0 0 3 16,0 1 4-16,23-6-4 15,-6 0-3-15,12-11-24 16,-6 1 7-16,17-26 5 0,-6 6-2 16,11-21 2-16,-4 10-8 15,-1-37-3-15,-5 17-8 16,5-47-4-16,-6 16 1 15,1-20 0-15,-6 14 1 0,-1-30 0 16,-5 20-4 0,6-14-3-16,-6 13 0 0,-1-3-1 15,-5 15 0-15,1-16 2 16,5-41-1-16,-12 67 0 16,1 15-1-16,-1-4 0 15,1 9-2-15,-1 1 1 16,-5 8 0-16,0 7 3 15,-1 10-3-15,1 6 0 16,0 4 1 0,0 5-5-16,5 11 1 15,-5 0 0-15,17 25 2 16,0-5-1-16,11 41 2 0,1-5 0 16,17 36 1-16,-13-10-2 15,7 51 1-15,-6-21-2 16,1 36-1-16,-7-20-2 15,6 30 1-15,-5-15 1 16,5 5 0-16,-5-19 0 16,-1-2 0-16,-5-20 0 15,4 5 0-15,-4-15 0 16,-6 1 0-16,0-11-14 16,-6-1-3-16,1-10-22 15,-1-4-8-15,0-11-21 16,-11-5-8-16,0-11-25 15,-1-3-9-15,1-7-20 16,-6-4-11-16,0-6 74 16</inkml:trace>
  <inkml:trace contextRef="#ctx0" brushRef="#br0" timeOffset="394">734 1742 240 0,'-11'-10'90'0,"11"10"-48"0,0-5-29 16,0 5 22-16,0 0-3 15,0 0 1-15,11-5-1 16,-5 5 0-16,28-5-17 16,-5-1-5-16,17 1 1 0,-11 0-7 15,16 0 0-15,-11 0 0 16,12 0 2-16,-12 0-8 15,0-6-3-15,-5 1-33 16,-1-5-14-16,12 5-45 0,-17-6-18 16</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0.6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12 103 200 0,'-12'-52'77'0,"12"52"-42"15,0-40-12-15,0 34 37 16,0 6-33-16,0-5 13 16,0 10-24-16,0 6 18 15,6 4-20-15,0 21 15 16,5 10-16-16,1 25 6 16,5 6-11-16,6 36 4 15,0-1-7-15,0 36 4 16,7-10-5-16,-7 21 7 15,5-11-7-15,1 12 1 16,0-27-3-16,5-1 1 16,1-19-2-16,-6 5-14 0,0-16 7 15,-6 5-54-15,0-15 32 0,-5-5-73 16,-1-15 57-16,-6-16-87 16,1-5 74-16,-6-10-47 15,-1-10 60-15</inkml:trace>
  <inkml:trace contextRef="#ctx0" brushRef="#br0" timeOffset="375">104 1683 252 0,'-6'-20'96'0,"6"20"-52"0,-6 5-29 16,0-5 41-1,12 0-32-15,-6-5 24 16,0 5-28-16,0-10 20 15,12 5-23-15,5-11 7 16,7 11-14-16,10-10-1 0,1 10-6 16,-1-5 0-16,24-1 1 0,-6 1 0 15,12-5-11-15,-12 5-5 16,-1-6 6 0,13-20-48-16,-6 26-21 0,-12-5-78 15,-28 15-42-15,-1 0 94 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1.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62 176 0,'-69'-36'66'0,"69"36"-36"0,-11-26-2 16,-1 21 38-1,12 10-36-15,-5-5 5 16,5 0-22-16,0 10 8 16,5 16-12-16,7 15 22 15,5 10-18-15,12 31 21 16,0 0-20-16,-1 35 13 0,7 1-16 0,-6 29 6 31,-1-4-10-31,-5 16 2 0,0-16-5 0,-5 10-4 16,-1-20-1-16,-6-5-37 15,8-16 21-15,-13-10-85 16,5-20 56-16,-5-11-118 16,0-10 93-16</inkml:trace>
  <inkml:trace contextRef="#ctx0" brushRef="#br0" timeOffset="675">645 1961 184 0,'0'-5'68'0,"0"5"-36"0,6 0-33 0,-6 0 21 15,5 0-13-15,1 0 13 16,6 0-12-16,-1-5 12 15,1 5-12-15,5-5 5 16,6 5-8-16,0-5 0 16,6 10-3-16,-6-10 1 15,5 5-2-15,1-10 2 16,6 5-2-16,-6-11 2 16,6 1-2-16,-6-11-1 15,-1 6 1-15,-5-16 1 16,0 11-1-16,-11-11 6 15,5 5-4-15,-11-5 1 16,0 11-2-16,-12 0-2 16,0 5 1-16,-11-1 3 15,5 6-2-15,-11 5 1 16,0 10-1-16,-11 10 5 16,11 10-4-16,-6 16 10 15,5 4-7-15,1 11 12 16,12 0-10-16,-1 6 9 15,12-1-9-15,6 10 0 16,5-4-5-16,7-16-2 16,11-5 0-16,6-11-10 15,-1-4 5-15,1-11-43 16,5 1 27-16,-5-16-100 0,11 5 67 0,-12-16-78 16,7 1 75-1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3.6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0 228 0,'-6'0'88'0,"6"0"-48"0,-5 5-25 0,-1-5 39 16,6 0-31-16,-6 0 18 15,0 0-25-15,-5 0 14 16,5 0-17-16,-11 0 8 16,11 0-12-16,-11 0 8 15,5 11-9-15,-5-1 0 16,5 5-5-16,-11 6 3 16,6 4-4-16,-6 6 6 15,12-2-5-15,-7 2 3 16,13 5-3-16,-7-5 3 15,12-1-4-15,-6 1 1 16,12 0-1-16,-6-6 3 16,6 0-3-16,0-5-3 15,5 6 0-15,1-11 1 16,5 0 0-16,-6-9 0 16,7 4 0-16,-1-10 2 0,6 5-1 15,0-10 6 1,0 5-4-16,-6-16 1 0,1 1-2 0,-1-10-2 15,0-1 1-15,-5-9 1 16,-1 5-1-16,-5-11 2 16,5 10-2-16,-5-5 2 15,0 6-2-15,-6-6 2 16,6 15-2-16,-6-3-1 16,0 8 1-16,0-4-1 15,0 10 0-15,0-6 0 16,0 6 0-16,0-5 4 15,0 10-2-15,0-6 4 16,0 11-4-16,0-10 1 16,0 10-1-16,0-5-2 15,0 10 1-15,0-5-1 16,5 10 0-16,1 11 2 16,0 10-1-16,0 15 2 15,-1-1-2-15,1 6-5 16,6-5 2-16,-1 0-25 15,1-5 14-15,-1-1-62 16,1-5 41-16,-1-4-105 16,1-5 78-16,-1-11-98 15,1 0 91-15</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4.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31 176 0,'11'-15'66'0,"-11"15"-36"0,0-11-9 16,0 6 44 0,0 10-35-16,0-5 36 15,0 0-39-15,-5 0 29 16,5 0-33-16,-12 0 11 16,6 6-20-16,-5-1 7 0,5 10-12 15,-11 0 6-15,5 1-8 0,-11-1-2 16,6 6-3-16,-6-1 3 15,6 0-3-15,-6 6-1 16,11 0 0-16,-5-1-8 16,11 1 4-16,1-11-3 15,5 5 3-15,5-4 0 16,7 4 1-16,5 1 2 16,6 4 0-16,0 1 0 15,0-1 0-15,0 1 2 16,6 0-1-16,0-1 4 15,-1 1-3-15,-10-6 8 16,5 1-6-16,-12-1 5 16,1 6-5-16,-18-6-4 15,6 6-1-15,-12-1-37 16,7 1 21-16,-13-6-77 16,7 1 53-16,-6-6-114 15,5 0 88-15,-5-4-71 16,5 4 80-16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4.7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0 192 0,'-6'-15'74'0,"6"15"-40"0,0 0-13 0,0 0 25 16,0 5-17-16,0 0-4 15,6 16-6-15,0-6-1 16,5 26-9-16,-5-5 12 0,11 30 6 16,-5-9 1-16,5 51 3 15,1-16-8-15,6 31-2 16,-7-20-8-16,0 45 0 16,0-14-10-16,1-1-4 15,-7-21 0-15,6 2 0 0,-5-22-15 16,-1-5-6-16,1-16-20 15,-1-9-9-15,1-10-19 16,-6-6-8-16,5 5-11 16,-5-26-36-1,0 1 38-15</inkml:trace>
  <inkml:trace contextRef="#ctx0" brushRef="#br0" timeOffset="301">10 1251 324 0,'-11'5'121'0,"11"-5"-66"0,5-10-51 0,-5 10 24 16,6 5-1-16,0 0 4 15,17-10-9-15,0 0-2 16,11-1-12-16,-5 1-1 0,13 5 3 16,-8 0 3-16,18-5 4 15,-6 0-9-15,23 0-4 16,-12 0-36-16,13-5-14 16,-12 5-39-16,-1-11-14 15,-11 6-46-15</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6.6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339 222 128 0,'0'-11'49'0,"0"11"-26"0,11-16 6 15,-11 11 45 1,0 5-40-16,0-10 28 16,6 5-37-16,-6-10 24 15,6 10-28-15,-12-11 16 16,6 11-22-16,-12-10 12 15,7 10-16-15,-13 0 4 16,1 5-10-16,-12 0 4 0,6 5-5 0,-17 5 0 16,6 10-2-16,-13 16-6 15,7 6 2-15,0 19-1 32,17 1 1-32,0 9-3 0,17-4 3 0,18 4-3 15,11 1 2-15,5 0 0 16,7-10 1-16,5-16 6 15,1-5-2-15,10-21 10 16,7-10-6-16,5-25 21 16,-5 0-15-16,-12-36 19 15,0 5-18-15,-23-26 7 16,-12-1-12-16,-17-8 2 16,-5 14-6-16,-12-4 0 15,0 14-2-15,-6-19-2 16,6 18 1-16,0 12-23 15,12 16 12-15,-7-6-78 16,7 16 49-16,-1-1-93 16,7 6 75-16,-1-1-92 15,12 11 85-15,-1 0-43 16,7 5 62-16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26 232 0,'-5'-16'88'0,"5"16"-48"0,-5-5-25 0,0 0 37 15,10 10-30-15,-5-5 7 16,0 11-18-16,0 4 9 15,0 10-11-15,0 11 8 16,0 0-9-16,0 20 2 16,0 1-6-16,-5 14-17 15,5-4 6-15,-6-1-52 16,12 1 33-16,-6-6-91 16,0-5 66-16,0-5-75 15,0 5 72-15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5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0 112 244 0,'6'-66'93'0,"-6"66"-50"0,6-36-22 0,-6 26 43 16,0 10-36-16,0-11 13 16,0 11-25-16,0-5 4 15,0 5-11-15,0 0 3 16,0 11-7-16,0 4 4 16,6 10-5-16,-1 16 2 15,13 5-3-15,0 17-2 16,11-2 0-16,5 11 1 15,6 0-1-15,2 0-1 16,4-6 1-16,1-4-4 16,-7-5 2-16,0-16 5 15,1 0-2-15,0-16 8 16,-6-4-6-16,-12-32 5 16,0-4-5-16,-5-26 0 15,5 5-2-15,-12-21-2 16,2 11 1-16,-8-5 1 15,7 5-1-15,-6-10-9 16,5 14 4-16,-11 6-56 16,0 11 33-16,0-6-98 15,6 16 70-15,-6-6-90 0,6 11 83 16,-1-5-31-16,1 4 55 0</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8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0 204 0,'6'-5'77'0,"-6"5"-42"0,0 0-15 0,0 0 46 16,6 10-36-16,-1 6 27 15,1 4-34-15,0 6 26 16,0-1-28-16,-1 17 13 16,1 4-19-16,0 16 5 15,5-1-12-15,-5 6-2 16,6-5-4-16,-1-1-13 15,1 0 7-15,-1 7-50 16,6-7 30-16,-11-20-91 16,6 0 64-16,-7-15-110 15,1-6 90-15</inkml:trace>
  <inkml:trace contextRef="#ctx0" brushRef="#br0" timeOffset="290">40 82 284 0,'-28'-5'107'0,"28"5"-58"0,23 0-42 0,-23 0 41 15,5 0-29-15,1 0 18 16,6 0-22-16,-1-5 1 15,6 5-10-15,1-5 1 16,5 0-4-16,0-6-11 16,5 6 5-16,1-5-55 15,6 10 33-15,-7-10-92 16,1 10 66-16,-6-10-86 16,0 10 78-16</inkml:trace>
  <inkml:trace contextRef="#ctx0" brushRef="#br0" timeOffset="539">184 354 300 0,'-17'32'112'0,"17"-32"-60"0,0 0-54 0,0 0 24 16,0 0-15-16,0-5 5 15,11 5-7-15,1-11-2 16,5 6-2-16,0-11-21 16,6 11 11-16,-5-5-58 15,5 10 37-15,0-6-97 16,0 6 72-16,-6 0-52 16,6 6 62-16</inkml:trace>
  <inkml:trace contextRef="#ctx0" brushRef="#br0" timeOffset="812">201 879 312 0,'-17'25'115'0,"17"-25"-62"0,0 5-40 15,0 0 47 1,0 0-35-16,6 1 22 15,5-1-28-15,1-5 16 16,11 5-20-16,0-5 3 16,6 0-10-16,-6 0-1 15,5 0-4-15,1 0-13 16,0 0 6-16,0 0-54 0,5 0 32 16,-5 0-132-16,0 0 88 0,-6-5-115 15,6 5 106-15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9.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15 200 0,'-11'-15'74'0,"11"15"-40"0,-6 0-9 0,0 0 30 15,6 0-31-15,-5 5 2 16,10 5-17-16,-5 16 21 16,12 4-17-16,-1 21 23 15,1 11-21-15,-1 30 6 16,1 5-12-16,-1 31-1 16,1-11-5-16,5 16-2 15,1-10 0-15,-7 5 1 16,6-16-1-16,-5-4-25 15,5-16 13-15,-5-11-68 16,5-9 44-16,-6-16-84 16,1-5 68-16,-1-15-64 15,1 0 66-15</inkml:trace>
  <inkml:trace contextRef="#ctx0" brushRef="#br0" timeOffset="361">0 1155 296 0,'-5'5'110'0,"5"-5"-60"0,5-10-39 0,-5 10 39 16,6 5-29-16,0-5 25 15,5 0-27-15,1-5 15 16,5 5-20-16,6-5-1 16,12 5-8-16,-1-5 4 15,1 0-6-15,5-6-16 16,6 11 6-16,6-10-67 15,-6 5 40-15,0-10-110 16,-6 5 80-16,0-6-89 16,1 6 88-16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0.6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0 135 184 0,'6'-10'71'0,"-6"10"-38"0,6 20-21 0,-6-14 32 15,0 4-25-15,0-5 19 16,5 5-22-16,1-10 12 16,6 5-17-16,-1-5 4 15,6 5-10-15,-5-5 2 16,5 5-4-16,0-5 3 15,1 6-4-15,5-6 1 16,5 0-1-16,1-6 1 16,0 6-2-16,-6-10 4 15,0 5-3-15,-6-10-1 16,6-1 0-16,-11-4-4 16,-1 5 2-16,-11-7-1 15,0 7 0-15,-11-6-5 16,-1 11 4-16,-11-5-1 15,0 5 2-15,-11-1 0 16,5 6 0-16,-6 5 4 16,12 10-1-16,-5 1 15 15,10 9-9-15,-5 1 17 16,6 4-14-16,0 12 13 16,5-1-13-16,1 5 8 15,5 5-10-15,0 1 0 0,12-1-5 16,-6 0-2-16,12-5 0 15,-1-5-4-15,12-5 2 16,-6-5-26-16,6-6 15 0,0-10-76 16,6 1 48-16,6-17-107 15,5 6 82-15,-6-15-55 16,7 0 70-16</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1.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170 13 160 0,'6'-5'63'15,"-6"5"-34"-15,-6-5 3 0,0 0 49 16,6 10-43-16,-11-5 10 15,5 5-30-15,-6 0 10 16,6 5-17-16,-12 1 12 16,7 9-13-16,-12 6 4 15,6-1-9-15,-2-4-2 16,8 4-2-16,-7-4-6 16,13-1 3-16,-1 0-6 15,6 5 5-15,0 1-1 16,6 4 2-16,5 6 2 15,12 0 0-15,-4-5 0 0,4-1 0 0,-6-4 11 16,6-1-6-16,-5-4 24 16,-1-1-16-16,-11-9 14 15,6 4-16-15,-18 5-1 16,6 10-6-16,-17-4-16 16,5-1 6-16,-6-9-39 15,6 4 25-15,-11-5-66 16,12 6 48-16,-12-6-77 15,10 0 65-15,-10-4-66 16,12 4 66-16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3.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317 3 156 0,'6'-11'60'0,"-6"11"-32"0,0 0-4 15,0 0 53 1,0 0-43-16,0 0 42 16,0 0-44-16,-6 0 21 0,0 5-31 0,-5 1 8 15,-1 4-18-15,-16 5 7 16,5 6-11-16,-6 4 6 16,5 1-7-16,-16 4 0 15,11 6-4-15,-6-10-8 16,12-1 2-16,0 0-10 15,12 0 8-15,5 1-1 16,12 5 4-16,11-6 2 16,6 6 0-16,11 5-3 15,7-1 2-15,-1-4 5 16,7-5-2-16,-7-1 19 16,1 6-12-16,-13-6 32 15,1 6-23-15,-17 0 13 16,-7 5-17-16,-22-7-4 15,0-3-6-15,-18-1-18 16,7 1 7-16,-18 0-43 16,11-1 27-16,-6-4-73 15,6-1 54-15,-11 0-104 16,6 1 82-16,11-11-84 16,18 5 85-16</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3.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56 228 0,'-12'-30'88'0,"12"30"-48"0,-11-11-20 0,-1 6 31 15,12 5-29-15,-6-10 1 16,12 10-15-16,-6 0 3 15,0 5-6-15,0 5 7 16,6 6-8-16,-6 9 10 16,6 6-8-16,-1 10 3 15,7 10-5-15,-6 21 0 16,5 4-2-16,-5 6 3 16,0 0-3-16,-1 15 6 15,1-15-5-15,0 10 8 16,0-10-7-16,-1-6 1 15,1 1-3-15,0 5-2 16,0-10 1-16,-6-26-6 16,0-16 3-16,0-14-8 15,5-1 6-15,-5-20-7 0,6-5 6 16,0-16-6 0,0 6 6-16,-1-11-2 0,7 5 4 0,-1-4 0 15,7 9 1-15,-7 1 2 16,7 9 0-16,-1 6 11 15,6 10-6-15,0 11 4 16,6 4-5-16,-1 11 2 16,7 0-3-16,-6 10-19 15,-1 5 8-15,-5 5-67 16,0-5 41-16,-5-5-119 16,-1-1 85-16,-6-9-52 15,1-5 70-15</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4.2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157 32 248 0,'0'-10'93'0,"0"10"-50"0,-6-5-28 0,1 0 41 16,5 10-32-16,-13-10 18 15,7 5-26-15,-5-11 12 16,5 11-17-16,-12 0 1 15,6 5-7-15,-6 1-5 16,7 4-1-16,-8 15-1 16,13 6 0-16,-6 15-3 15,6 5 3-15,0 5-3 16,6-5 2-16,0-10-2 16,12-5 2-16,0-15 15 15,6-1-6-15,0-25 19 16,0 0-13-16,-12-26 0 15,6 6-7-15,-7-16-3 16,2 10-1-16,-7-5-32 16,0 11 17-16,0-6-76 15,0 16 50-15,0-6-81 16,0 11 69-16,0-5-70 16,6 4 70-16</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4.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41 148 220 0,'-12'-10'82'0,"12"10"-44"0,-11 0-20 0,-1 0 25 16,12 5-24-16,-6 0-5 16,6 5-10-16,0 1 2 15,6 9-4-15,0 6 15 16,11 9-10-16,0-4 24 15,1 5-18-15,-1-11 25 16,7 1-22-16,5-16 24 16,-1 0-24-16,1-20 10 15,0-5-15-15,-6-16 5 16,1 6-9-16,-12-11 2 16,5 5-5-16,-11-5-31 15,5 6 15-15,-5-6-82 16,0 5 53-16,-6-4-97 15,0 9 78-15,0 0-79 16,5 6 80-16</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5.0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0 248 0,'0'-6'93'0,"0"6"-50"0,6 6-35 0,-6-1 39 16,6 5-28-16,1 10 29 15,-2 6-28-15,1 20 23 16,0 6-24-16,0 30 1 15,0 5-12-15,0 16-3 16,6-6-3-16,-7 11-41 16,2-5 21-16,-1 4-81 15,5-4 56-15,-4-11-87 16,5-10 74-16,-1 1-56 16,2-11 64-16</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5.6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1023 184 0,'23'-21'68'0,"-23"21"-36"0,0-5-9 0,0 0 50 15,0 0-40-15,0-5 33 16,0 4-39-16,-6-4 24 16,0 10-30-16,-5-10 16 15,-1 10-22-15,-17-10 14 16,6 10-16-16,-28 0 4 15,16 10-10-15,-5 0-2 16,17 0-3-16,-6 6-2 16,12 4 1-16,0 6-4 15,5 4 2-15,1 6 1 16,11 0 0-16,5 0 2 16,13 0-1-16,10-1 4 15,13-4-3-15,-7-16 4 16,1 1-4-16,5-16 6 15,-6-5-5-15,-5-21 1 16,6 6-2-16,-7-26 1 16,-5 5-2-16,-11-26 4 15,-1 11-3-15,-11-26-1 16,0 11 0-16,-5-21-1 16,-1 15 0-16,-6-10-3 0,7 15 2 15,-13-20 1-15,13 21 0 16,-13 4-11-1,13 16 6-15,-7-10-62 0,6 10 37 16,-5 0-142-16,11 15 97 0,-6-10-106 16,6 10 104-16</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9.8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0 712 0,'0'0'0'0,"-46"92"-3"0,34-77 2 0,-5 11 1 16,6-6 0-16,-1 6-3 15,1-6 0-15,16 6 2 16,13 15-2-16,-7-16 1 0,1 1 0 16,22 10 0-16,-5-11 0 15,28 1 0-15,-5-6 4 16,11 6 1-16,-5-6 1 15,-1 6 2-15,-11-6 8 16,-5 11 5-16,-7-5 4 16,-28 14 3-16,-23 1-10 15,5 0-8-15,-28 0-17 16,0 0 5 0,-18 0-35-16,12-5 22 0,-17 0-65 15,11-6 46 1,-5 1-105-16,11-6 80 0,0 1-111 15,17-6 98-15</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23 153 228 0,'-18'-87'85'0,"18"87"-46"0,-5-41-6 16,-1 31 42-1,12 5-41-15,-6-5-2 16,0 10-20-16,0 0 12 0,0 5-14 0,0 15 27 16,5 6-22-16,-5 25 22 31,6 0-21-31,0 21 5 0,10-1-12 0,1 37-3 15,1-1-4-15,-2 26 3 16,7-10-3-16,6 16-7 16,-2-17 2-16,2 6-27 15,5-10 16-15,-11-6-66 16,4-15 44-16,-4-10-107 16,-1-10 80-16,-10-11-91 15,5-9 88-15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6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23 135 264 0,'-11'5'99'0,"11"-5"-54"0,-6 0-4 0,0 0 54 15,6 0-52-15,0 0 15 16,6 0-36-16,0-5 9 15,11 5-17 1,6-10 0-16,0 5-8 0,11-12 1 16,2 7-4-16,10-5-28 15,0 5 13-15,0-6-83 16,-6 6 53-16,-4-6-125 16,-2 11 94-16,-5-11-83 15,5 11 90-15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0 164 0,'0'5'63'0,"0"-5"-34"0,0 10-12 16,0-5 33-1,0 5-28-15,0 1 3 16,0 4-16-16,0 0-1 16,6 6-5-16,-1 4-41 15,1 6 20-15,0 0-101 0,0 5 67 0</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66 192 0,'-6'-36'71'0,"6"36"-38"0,0-25-45 0,0 20-41 16,0 5 26-16</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1.4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1 363 244 0,'-6'10'93'0,"6"-10"-50"0,0 21-37 0,0-11 35 16,6 5-24-16,-6 16 18 15,6 5-20-15,-1 15 12 16,13 5-16-16,-7 11 1 16,6-1-7-16,-5 6-7 15,5-1 0-15,0 6-54 16,1 0 31-16,-7-6-138 16,1-9 91-16,-7-11-63 15,7-10 79-15</inkml:trace>
  <inkml:trace contextRef="#ctx0" brushRef="#br0" timeOffset="316">271 0 252 0,'0'10'96'0,"0"-10"-52"0,12-5-43 15,-12 15 32 1,6 6-20-16,-6 14 29 16,11 6-24-16,1 31 31 0,-1 4-28 15,1 16 5 1,5 0-15-16,0 31-11 0,6-6-1 0,-6-10-57 31,6-15 31-31,-5 5-144 0,-1-10 94 0,-6-5-75 16,1-11 88-16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3.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46 240 0,'-23'-26'90'0,"23"26"-48"0,-11-10-27 0,-1 5 30 16,12 5-26-16,-6-5 11 15,6 10-19-15,0-5 23 16,6 5-19-16,0 0 24 15,5 11-23-15,12 14 13 16,6 12-18-16,11 20 1 16,7 5-7-16,5 15-3 15,0-4-1-15,0-7-4 16,-1-3 2-16,-9-12 3 16,-2-4-1-16,-6-16 19 15,1-6-11-15,-6-30 21 16,0-5-17-16,-6-30-2 15,0-7-7-15,-6-20-1 16,0 6-1-16,-4-11-6 16,4 10 2-16,-6-5-43 15,1 11 25-15,-1-6-100 16,1 16 67-16,-1 0-122 16,7 15 99-16,-7 1-56 15,6 8 77-15</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4.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150 858 168 0,'0'-25'63'0,"0"25"-34"0,-5-16-14 0,-1 11 45 15,12 10-34-15,-12-5 30 16,6 0-33-16,-6 0 24 16,6 0-27-16,-6 0 16 15,1 0-21-15,-7 0 3 16,12 6-10-16,-11-1 1 16,11 0-5-16,-12 0 0 15,6 5-2-15,-5 0 5 16,5 6-4-16,-11 4 3 15,11 1-3-15,-11 4-2 0,11 1 0 0,-5 4-1 32,11 1 0-32,-6 0-5 0,6 4 3 0,0-5-1 15,6 1 1 1,-1-6 0-16,1-4 0 16,0-6 4-16,0 6-1 0,-1-11 2 15,1 5-2-15,0-15 2 16,5 0-2-16,-5-10 4 15,6 0-3-15,-1-16-5 16,1 6 1-16,-1-16-8 16,1 10 6-16,-7-14-1 15,7 10 3-15,-6-16 2 16,5 10 0-16,-5 5 4 16,0 16-2-16,-6-5 6 15,5 4-5-15,-5 1 3 16,0 5-3-16,0-1 9 15,0 6-6-15,0-5 10 16,0 10-9-16,-5 0 5 16,10 5-7-16,-5 5 4 15,12 6-5-15,-12-1 0 16,6 6-2-16,-6 4 1 16,5 1-2-16,1 10-1 15,6 4 1-15,-7 0-6 16,8 6 3-16,-2 0 1 15,7-5 1-15,-1 0-11 16,0-5 6-16,0 0-51 0,6-6 31 0,-5-4-97 16,5-6 68-16,-6-9-116 15,0-1 96-15</inkml:trace>
  <inkml:trace contextRef="#ctx0" brushRef="#br0" timeOffset="570">623 21 228 0,'-17'-21'85'0,"17"21"-46"0,0-10-24 0,0 10 24 15,0 0-15-15,0 0-3 16,11 5 5-16,-5 0 5 15,11 21-16-15,0-6 7 0,6 37 2 16,1-11 5-16,-1 41 2 16,-5-21-10-16,5 30-3 15,-6-14-8-15,0 25-2 16,1-15-4-16,-1 11-3 16,0-16-3-16,0 5-1 15,-5-16-36-15,-1-5-16 16,1-10-45-16,-6-10-19 0,-1-10-14 15</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5.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52 224 0,'0'-21'85'0,"0"21"-46"0,-7-15-8 16,1 9 62-1,6 6-50-15,-7-5 34 16,14 0-45-16,-7 0 24 16,0 5-32-16,0 0 5 0,0 0-8 15,0 5 3-15,6 5-13 16,1 11 5-16,0 5-9 0,-7 5 2 16,0 1-5-16,0 4 0 15,7 0-2-15,-7 0-26 16,6 1 13-16,-6-6-68 15,0 4 44-15,0 2-132 16,7-6 93-16,-7-5-120 16,0-5 111-16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5.4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95 368 0,'-7'-31'140'0,"7"31"-76"0,0-29-70 16,0 24 20-1,0 5-12-15,0-11-34 16,0 6 18-16,0-5-92 15,0 10 59-15,0-5-105 16,0 10 86-16</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6.2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190 901 200 0,'6'-5'77'0,"-6"5"-42"0,17-10-15 16,-17 5 53-1,6 5-41-15,-6-5 41 16,0-1-43-16,0-4 29 15,0 10-34-15,-6-10 17 16,6 10-24-16,-5-10 8 16,-1 5-15-16,-6-6 5 15,1 11-9-15,-6 0 2 0,-1 11-5 16,-10-6-2-16,10 10-1 0,-6 6-4 16,13 4 2-16,-6 6-1 15,5 5 0-15,1-1 0 16,5 1 0-16,6 0-3 15,6 5 3-15,5 0-1 16,12-5 1-16,1-1 0 16,-1-4 0-16,6-5 4 15,0-6-1-15,-1-10 6 16,1-5-4-16,-5-20 6 16,-1 0-6-16,-11-26 6 15,5 0-6-15,-17-20 3 16,6 4-3-16,-18-25-2 15,1 11 0-15,-18-26 1 16,5 15-1-16,-11-16 8 16,12 16-5-16,-5-5 8 15,5 15-8-15,0 1-1 16,4 15-2-16,2-6-6 16,6 21 3-16,-7-10-36 15,13 21 20-15,-7-6-102 16,6 10 67-16,1 1-164 15,5 4 122-15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7.4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232 966 132 0,'0'6'49'0,"0"-6"-26"0,0-6-5 0,0 1 42 16,0 10-33-16,0-5 42 16,0 0-39-16,0 0 35 15,0 0-37-15,0 0 21 16,0 0-28-16,-6-5 13 15,1 5-20-15,-13-5 3 16,13 0-9-16,-13-5 3 16,13 10-6-16,-13-5 9 15,7 5-8-15,-6-5 1 16,5 10-4-16,-5-5-2 16,0 10 0-16,-6 0-4 0,11 6 2 0,-5 4-1 15,11 6 0-15,-5 4 0 16,5 1 0-16,0 5 0 15,6 0 0 1,0-1-3-16,6-4 3 0,0 0-1 16,5-6 1-16,-5-4 4 15,5 0-1-15,1-11 2 16,-1 6-2-16,1-11 2 16,11 0-2-16,-6-15 6 15,0 5-4-15,1-21 1 16,5 5-2-16,-12-10-2 15,1 10 1-15,-1-9 1 16,1 4-1-16,-7-4 2 16,1 9-2-16,0-4 8 15,0 9-5-15,-6-4 5 16,5 4-5-16,-5 1 7 16,0 5-7-16,0 0 10 15,0 5-8-15,0-1 3 16,0 6-5-16,0 6-4 15,6 9-1-15,0 10 1 16,5 11 0-16,1 0 2 16,-1 5-1-16,1 5-3 15,5-5 1-15,0 0-6 16,6-4 4-16,-5-2-16 16,5-4 10-16,0-11-29 0,0 1 22 15,-6-11-62-15,6 5 44 0,-6-9-99 16,0 4 75-16,1-10-98 15,-1 5 88-15</inkml:trace>
  <inkml:trace contextRef="#ctx0" brushRef="#br0" timeOffset="466">652 7 260 0,'0'-10'99'0,"0"10"-54"0,-6 0-39 16,1 0 35-1,10 5-24-15,-5 0 16 16,0 11-19-16,0 4 21 16,6 11-20-16,0 20 24 15,5 5-23-15,1 22 13 0,-1 9-18 0,1 5 6 16,5-5-10-16,0 16-2 15,1-11-3-15,-1 0-4 16,6 0 1-16,6 11-19 16,5-5 11-16,-11-27-49 15,0-10 32-15,-6-4-83 16,1-10 61-16,-7-11-92 16,1-1 79-16,-7-14-47 15,7-1 63-15</inkml:trace>
  <inkml:trace contextRef="#ctx0" brushRef="#br0" timeOffset="782">658 1013 272 0,'-6'-6'101'0,"6"6"-54"0,-6 6-13 16,1-6 56-1,5 5-49-15,-6-5 13 16,12 5-33-16,-6-5 10 16,5 0-18-16,1 0 4 0,11 5-10 15,1-10-4 1,-1 5-2-16,0-10-37 0,6 4 20 0,6-9-94 15,5 10 60-15,1-10-138 16,5 9 106-16,-5-9-61 16,5 5 84-1</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8.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24 263 184 0,'6'5'68'16,"-6"-5"-36"-16,6 5-31 0,-6-5 23 15,6 0-16-15,-6 0 13 16,5 0-13-16,1 0 12 15,6 0-12-15,-7 0 9 16,7 0-9-16,-1-5 0 16,7 5-5-16,-1-5 0 15,0-1-1-15,6-4 1 16,6 0-2-16,-7-5-5 16,7 4 2-16,-12-9-8 15,6 5 6-15,-12-11 4 16,7 6 0-16,-24-6 3 15,6 5-2-15,-17-5 2 16,-1 11-2-16,-10-6-1 0,10 11 1 0,-9 0 1 16,4 10-1-16,-12 5 10 15,12 10-5 1,-6 6 19-16,6 9-14 0,0 12 21 16,6 4-18-16,0 10 6 15,11 1-11-15,0 0 5 16,6-1-7-16,6-5 7 15,6-4-8-15,11-16 3 16,11 0-5-16,12-16-9 16,6 0 3-16,10-15-59 15,1 0 33-15,6-15-144 16,-5 0 95-16</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9.6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9 220 0,'-34'-15'82'0,"34"15"-44"0,-12 15-18 0,1-10 29 16,11 5-28-16,-6 11 10 15,12 4-20-15,-1 16 28 16,7 10-22-16,-1 21 16 16,7 0-19-16,-1 26 12 15,0-6-15-15,0 20 1 16,1 1-7-16,-1-1-5 15,0-5-1-15,-4 6-23 16,-2-11 12-16,1-4-71 16,-1-16 46-16,1-10-77 15,-1-11 65-15,1-20-73 16,-1-5 70-16</inkml:trace>
  <inkml:trace contextRef="#ctx0" brushRef="#br0" timeOffset="316">110 1109 192 0,'-53'5'74'0,"53"-5"-40"0,-34 5-7 0,22-5 53 15,12 6-44-15,-11-1 25 16,11 0-37-16,0 0 16 15,5 0-23-15,7 0 11 16,5 6-17-16,12-11 10 16,12 5-12-16,5-10 2 15,0-1-7-15,0-4 0 16,1 0-2-16,-1-11-26 16,0 6 13-16,7-11-68 15,-1 6 44-15,0-21-82 16,-1 10 67-16,-4-10-89 15,-1 6 79-15</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1.4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0 200 0,'0'10'77'0,"0"-10"-42"0,-12 51-28 0,7-41 20 15,5 21 1-15,0-5 6 16,0 20-4-16,0-6 2 16,0 47-18-1,0-10-1-15,0 46 0 0,0-21-5 0,5 46-2 16,1-25-3-16,0 25-3 16,0-20 1-16,5 5 1 15,1-21-12-15,-1 1-6 16,1-16-20-16,-1-10-10 15,1-5-17-15,-1-21-6 16,-5-5-20 0,0-20-16-16,-1-5 48 15</inkml:trace>
  <inkml:trace contextRef="#ctx0" brushRef="#br0" timeOffset="274">23 1309 260 0,'-23'5'99'0,"23"-5"-54"0,6-11-28 16,-6 6 38-1,6 10-31-15,5-10 10 16,12 5-20-16,17-10 5 15,-5 10-11-15,-1-5 2 0,7 5-6 0,-1-10-17 32,0 0 6-32,6-6-92 0,-6 6 55 15,1-5-127-15,-7 4 96 0</inkml:trace>
  <inkml:trace contextRef="#ctx0" brushRef="#br0" timeOffset="18976">86 2203 156 0,'-11'-30'60'0,"11"30"-32"0,0-21-6 16,0 16 40 0,0 5-34-16,0-10 29 15,0 5-34-15,0 0 20 0,0 5-26 0,0 0 16 16,11 10-19-16,-5 5 10 16,6 11-14-16,-7 10 6 15,7 4-9-15,-1 12 4 16,7 9-6-16,-1 26 0 15,6 5-3-15,-6 0 1 16,0-5-2-16,-5 10 2 16,-1-5-2-16,1 5-1 15,-1-15 1-15,1 20-6 16,-1-5 3-16,-11-35-21 16,6-21 13-16,-6-16-18 15,0-10 16-15,0-15-3 16,0 0 9-16,0-20-3 15,6 5 5-15,0-16-2 16,5 0 3-16,-5-10 0 16,5 6 1-16,-5 9 2 15,0 16 0-15,0 5 8 16,5 5-4-16,1 10 5 16,-1 5-5-16,1 6-11 15,-1 4 4-15,1 1-52 16,-1 5 30-16,1 4-97 15,-1 1 68-15,-5 0-70 16,6-5 71-16</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0.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0 252 84 0,'12'-5'33'0,"-12"5"-18"0,17-5-2 0,-17 0 27 15,6 10-22-15,-1-5 23 16,7 0-25-16,-1 0 17 16,7 0-19-16,-1 0 8 15,0 0-13-15,0 0 4 16,1 0-8-16,5 0 0 16,0 0-3-16,-6-5 1 15,6 5-2-15,-6-11 4 16,0 6-3-16,-5-5 1 15,5 0-1-15,-5-10 1 16,-1 5-2-16,-5-10 4 16,0 4-3-16,-12-10 1 15,6 6-1-15,-12 0 1 16,1 5-2-16,-12 4 2 16,0 11-2-16,-6 10 10 15,6 11-5-15,-11 9 12 16,11 10-10-16,0 6 14 15,11 0-13-15,6 4 16 16,6 6-15-16,12-1 7 16,11-4-10-16,6-5 0 0,-1-6-4 15,1-15-30-15,6 1 14 0,-1-16-96 16,1 0 60-16,-1-15-99 31,7 0 84-31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26 160 0,'-12'-11'63'0,"12"11"-34"0,-6-10-14 0,1 5 29 15,5 10-24-15,-6-5 16 16,12 10-21-16,-6 6 16 16,0 9-17-16,0 6 12 15,0 0-15-15,0 10 8 16,5 5-11-16,-5 5 4 16,6 5-7-16,0 21 2 15,0-6-4-15,-6-15 3 16,0-10-4-16,0-10 4 15,0-5-4-15,0-11 6 16,0 1-5-16,0-11 1 16,0 0-2-16,0-20 1 15,0-5-2-15,0-11-3 16,0 1 1-16,5-11-1 16,7 5 0-16,5-10-3 15,5 5 3-15,-5-10-3 16,6 11 2-16,-5-11 4 15,5 5 0-15,0-10-5 16,5 10 2-16,-10 5-1 16,-2 10 1-16,1-4 0 15,0 14 0-15,1 1 0 16,-1 10 0-16,0 5 4 0,0 10-1 16,1 11 4-16,-1 4-3 0,-6-4 1 15,1 9 1-15,-2 21 0 16,-4-15 0-16,0-5 2 15,0 0-3-15,-6 15-2 0,5-6 2 16,-5-9-2-16,0-16-1 16,0-4 1-1,0-6-1-15,0-10 0 16,0 0-3-16,6-16 2 16,6-25 1-16,5 10 2 15,-6-5-6 1,1 6 1-16,-1-11 1 15,1 10-4-15,-1 5 0 0,1 0 3 16,5 11 1 0,-6 5 2-16,6 10 0 0,-6-1 2 15,1 27 1-15,0-1-4 16,-1 21-1-16,-5-5 1 16,0 20 2-16,-1-10 2 15,-5 21 1-15,0-11-2 16,0 5-2-16,0-4-46 15,0-1-19-15,0-10-31 16</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2.9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0 108 148 0,'12'0'55'0,"-12"0"-30"0,11 5-5 0,-5 0 19 15,0 0-8-15,0 0-1 16,-1 1-6-16,1-1-3 15,6 0-11-15,-1 0 0 0,6 0 3 16,1 0-3-16,-1 0 2 0,12 5-7 16,-12-10-1-1,-6 0-2-15,7 0 1 0,-7 0-2 16,1-5 2-16,-1 0 0 16,1-10 1-16,-1 0 0 15,-5-1 2-15,0-14-5 16,-6 14-1-16,0 1 2 15,0 0 1-15,0-1 1 16,-6 6 0-16,0 0-2 16,-11 5-2-16,0 5-4 31,-1 5 2-31,-5 5 1 16,6 10 1-16,-12 6 6 0,12 5-3 0,0 4 8 15,5 6-7-15,1 0 5 16,11 0-5-16,0 5 2 15,6-5-3-15,-1 0 0 16,13-5-1-16,-1-11 1 16,0 1-2-16,0-11-25 15,1 1 13-15,-1-11-74 16,0 0 46-16,0-10-108 16,1 0 83-16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3.5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77 108 0,'0'-5'41'0,"0"5"-22"0,0 0 0 16,0 0 35 0,6 5-29-16,0 5 24 15,0 5-29-15,-6 6 25 16,5 4-26-16,-5 6 19 16,0 0-22-16,0 4 7 15,0 1-13-15,0 1-1 0,0-1-6 0,0-6-2 16,0 1 0-16,0-10 1 15,0-1-1-15,0-15-1 16,0 0 1-16,0-15-8 16,6 5 4-16,0-21-8 15,1 6 7-15,-2-16-10 16,7 10 9-16,-1-15-7 16,7 10 7-16,-7-10 0 15,7 5 3-15,0-5 0 16,-1 11 0-16,0-6 2 15,1 10 0-15,0 1-3 16,-1 9 2-16,0 1 10 16,1 10-6-16,-6 5 15 15,-1 5-10-15,1 10 9 16,-1 6-9-16,2 4 9 16,-2 6-10-16,-5 5 3 15,0 5-6-15,-6 5 2 16,6 5-3-16,-6 6-13 15,0-1 6-15,-6-4-57 16,6-6 34-16,-6-6-89 16,12-4 64-16,-6-5-68 15,0-6 69-15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3.9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46 120 0,'0'-5'46'0,"0"5"-24"0,0 0 3 0,0 0 40 15,0 0-36-15,-6 0 14 16,6 5-27-16,-6 0 9 16,6 11-15-16,-5 4 13 15,10 6-14-15,-5 10 11 16,12-1-11-16,-1 1 2 15,12 5-7-15,6-5 9 16,6 0-7-16,-1-11 14 16,6-4-11-16,-5-16 14 15,-1 0-14-15,-5-20 3 16,0-1-8-16,-6-15-2 16,6 6-1-16,-12-11-1 15,0 5 0-15,-5-9-27 16,5 9 15-16,-6-10-68 0,1 10 45 0,-6 1-79 15,5 9 64-15,-5-4-62 16,0 9 65-16</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4.4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12 200 0,'12'-10'77'0,"-12"10"-42"0,0-5-6 15,-5 5 52 1,5 5-44-16,-7-5 15 16,7 5-31-16,-12 0 5 15,7 5-15-15,-13-5 1 16,13 6-8-16,-13-1 0 16,7 5-2-16,-6 6-4 15,11 4 1-15,-11 1-1 0,11-1 0 16,-6-4-3-16,7 4 3 15,-1-4-6-15,6 3 5 0,6 2 3 16,5 0 1 0,6 4 8-16,12 1-5 0,6 0 10 15,-1 4-8-15,2-4 21 16,-2 5-15-16,-5-6 27 16,0 1-21-16,-12 0 10 15,-6 0-16-15,-16-1-6 16,-7 6-4-16,-22 4-71 15,5 1 38-15,-17 5-185 16,10-5 120-16,-15 5-95 16,5-5 111-16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5.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31 176 0,'-6'-31'66'0,"6"31"-36"0,-6 0-15 0,6 0 18 16,0 0-7-16,0 0-3 15,0 0 0-15,0 0 0 16,0 15-12-16,0-5 4 0,-5 11 3 16,5-6-2-16,-6 21 3 15,6-4-4-15,0 19 1 16,0-10-3-16,11 20 2 15,1-9-6-15,11 4-3 16,-6-4-3-16,24-6 0 16,-7-5-2-16,12-15-1 15,-6-5 9-15,6-21 4 16,-5 0-2-16,-1-21-1 16,-6 0-4-16,1-5-1 15,-6 6 1-15,-1-1 1 0,-5 1-1 16,-5 4 1-16,-1 1-4 15,-6 10-2-15,-5 0-3 16,0 15-1-16,0-5-1 16,-1 26 3-16,1 0 0 15,11 9 1-15,-5-3-5 16,5-6-1-16,-5-6 3 16,5-4 3-16,0-6 12 15,6-20 7-15,-6 0 1 16,6-31 3-16,-5 6-13 15,-1-17-6-15,0 6 0 0,-5-11 1 16,-1 6-22-16,-5 6-10 16,0 3-36-16,-1 6-12 15,1 6-34-15,0 4-11 16,0 6 0 0</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5.9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53 192 0,'23'-16'71'0,"-23"16"-38"0,6-15-3 0,-6 15 28 15,0-5 2-15,0 0 1 0,-6-1-16 16,1 1-7-16,-7 5-22 15,1 0-8-15,-1 5-1 0,-1 1-6 16,-5 14-1-16,1 1-2 16,-1 14-2-16,6-4 3 15,7 16 0-15,5-7 3 16,11 7 1-16,-5-11 5 16,6-6 3-16,0-4 2 15,5-16 5-15,-5-5-4 16,7-25 2-16,-8 4-7 15,1-14-3-15,-1 4-1 0,2-15-1 16,-7 10-13 0,-1-4-4-16,1 3-23 0,0 7-9 15,-6 4-27-15,0 1-10 16,0 5-22-16,0 4-10 16,0 1 18-1</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6.3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1326 124 0,'35'36'46'0,"-35"-36"-24"0,28 36-15 15,-28-31 15-15,6 5 0 16,-6 0 2-16,0-5-2 16,0 0 1-16,-6-10-13 15,1 0-6-15,-7-15-2 0,1 4-2 16,-18-14 2-16,6 4 5 15,-6-15 4-15,6 5-6 16,6-4-1-16,0 4 0 0,5 0 2 16,1 5 12-16,5-5 8 15,0 5 0-15,12 0-1 16,0 6-2-16,17-1-3 16,-6 6-6-16,12 4-4 15,-6 1-5-15,11 5-2 16,-5 5 1-16,5 5 0 15,-5 0-24-15,0 0-12 16,0 0-45-16,-6-6-21 16,-6 6-14-1</inkml:trace>
  <inkml:trace contextRef="#ctx0" brushRef="#br0" timeOffset="6320">529 36 256 0,'-6'-21'96'0,"6"21"-52"0,-5-15-21 0,5 15 29 16,0 0-21-16,0 0-4 16,0 10-6-16,0 0 1 15,0 26-12-15,0-5 1 0,5 25 2 0,1-10 4 16,6 31 4-1,-1-16 0-15,1 32-1 16,-1-11-2-16,1 10 1 0,-1-10-8 16,1 5-2-16,-1-16-5 15,1 1-3-15,-1-11 2 16,-5-5 2-16,0-4-20 16,-1-11-7-16,1-5-31 15,-6-5-14-15,0-6-35 16,0-25-15-16</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3.3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368 10 220 0,'6'-10'82'0,"-6"10"-44"0,0 0 0 15,0 0 32-15,0 0-27 16,0 0-11-16,0 5-7 16,0 0-2-16,-6 5-12 15,0-4 2-15,-5 9 3 0,-1-5 3 16,-11 11 1-16,6-6 0 15,-18 10 2-15,6 1-3 16,-6 5-2-16,6-6-5 16,1 11-2-16,-1-4-6 0,6 4-1 15,-1-6 1-15,7 6 0 16,-1-10 0-16,7 4 0 16,-1-4-5-16,7-1 1 15,-1-4 0-15,12 4 0 16,-1-4 0-16,18-1 0 15,0-4 0-15,13 9 2 16,-2-4-3-16,12 9 0 16,-5-4 5-16,5 5 2 15,-5-6-5-15,-1 7-2 16,-5-7 2-16,-7 6 1 16,-5 0 2-16,7-1 2 15,-13-4-5-15,1-6-1 16,-7-4-40-16,1-1-15 15,-7 0-52-15,1-4-20 16,-6-1-34-16</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3.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-2-13 408 0,'8'8'154'0,"-8"-8"-84"0,8 0-35 0,-8 0 45 15,0 0-32-15,0 0-11 16,0 0-21-16,0 0-6 15,8 0-6-15,-8 0-1 0,0 0 1 16,0 0 0-16,0 0 0 0,0 0-29 16,0 0-12-16,0 0-68 15,0-8-27-15,0-1-62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4.1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0 196 0,'-6'5'74'0,"6"-5"-40"0,0 41-29 0,0-31 17 16,0 16-10-16,0-1 1 15,12 32 7-15,-6-11 5 0,11 36-13 16,0-10 2-16,0 25 0 0,-4-15-3 16,-2 15-1-1,1-15-13-15,-1 11-5 0,-5-16-69 16,6-1-31-16,-1-14 6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4.6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34 112 0,'-10'-17'44'0,"6"17"-24"0,-1-8 5 0,5 8 20 0,0-5-5 15,-5 5 2-15,1 0-11 16,-1-4-2-16,5 4-16 16,-5 0-6-16,1 4 0 0,-6 9-2 15,6 4 0-15,-6 12-1 16,6 4 0-16,-6 8 2 16,1 10 1-16,4 3-1 0,-4 4-1 15,4 4-3-15,1 1 1 16,8-1-2-16,1 14-1 15,0-6 1-15,4-3-1 16,5-9 0-16,0-9 2 0,0-11-3 16,0-4 0-16,0-17 1 31,0-5 0-31,0-12 0 0,0-12 2 16,0-9 1-16,0-9 1 15,0 1-2-15,0 0-2 16,-5 4 1-16,1 4 1 15,-6 4-1-15,1 9-1 16,0 8-2-16,-5 8 1 16,4 9 1-16,1 8 2 0,0 12-6 15,4 5 1-15,5 0-1 16,5-4 2-16,18-1 1 16,14-8 1-16,2-4 4 15,-2-4 5-15,-4-13 1 16,4-8 4-16,-9-21 2 15,-4-12 2-15,-1-17-6 0,-4-8-2 16,-10-1-1-16,-4-3 1 16,-5-5-5-16,-10-7-1 15,1 3-2-15,-5 4 1 16,0 13-18-16,0 12-4 16,0 9-29-16,0 4-9 0,0 8-43 31,5 5-56-16,4 3 44-15</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19.8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23 132 0,'0'-4'49'0,"0"-4"-26"0,0 4-7 0,0 4 18 0,0 0 10 15,-4-4 6-15,4 4-8 16,-5 0-2-16,-4 0-23 16,-1-5-1-16,1 10 0 0,-10-1-6 15,10 8-3-15,-5 1-4 16,0 11 0-16,0 1-2 0,5 0 2 16,-1-4-4-16,1 16-2 15,0-8 6-15,4 5 5 16,0-9-4-16,5 4 0 15,0-4-4-15,10-1-1 16,-6-3 3-16,10-4 1 31,0-1-4-31,5-3-1 0,-5-1-32 16,5-8-15-16,-10 1-35 16,24-10-12-16,-10 1 0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0,'5'-9'88'0,"-10"9"-48"0,5 13-31 0,0-5 19 0,0 13-8 16,0 12 1-16,0 14-3 0,0 11-2 15,5 8-8-15,4 18-3 0,-3 16 1 16,-2 13-3-16,1-5-2 16,-5 5-25-16,5-13-9 15,-1-12-16-15,7-9-7 16,-2-12-39 0,1-13-29-1,0-17 54-15</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210 138 180 0,'4'4'68'0,"-13"-8"-36"16,3 4-18-16,6 0 22 0,0 0 2 15,0 0 2-15,0 0-5 0,0 0 1 16,0 0-20-16,-9 0 0 0,4 4 0 16,-4 1-4-16,0-1-2 15,-5 0 1-15,-1 8 3 16,1-3-6-16,-14-1 0 16,14 4-4-16,-4 1-3 15,-1 3-3 1,5 10 1-16,0-5 1 15,5 0 0-15,4 0-3 16,0-1 2-16,10 1-1 16,9 0 0-16,0 1 2 15,5-6 0-15,-5-3-3 16,4-5 0-16,-4 0 2 16,10-8 0-16,-6-4 1 15,1-4-5-15,0-5 1 16,-5-7 0-16,1-6 2 0,-6-3-1 15,1 4 1-15,-1 0 2 16,-4 8 0-16,-1 5 2 16,1 4 1-16,-5 3-4 15,0 18 1 1,0 8 0-16,5 3 0 16,-1 10 0-16,6-1 2 15,-6 5-3-15,10 4 0 16,-4-5-12-16,-1-4-5 15,0-7-21-15,5 3-10 16,-4-8-14-16,-1-4-6 16,-4-5-103-16,9-12 93 15</inkml:trace>
  <inkml:trace contextRef="#ctx0" brushRef="#br0" timeOffset="485">752 34 200 0,'5'-21'74'0,"-1"17"-40"0,-4-1 0 0,0 5 31 0,0 0-7 15,-4-4 1-15,-1 4-20 16,-4 4-9 0,-10 9-15-16,-4-1-5 0,-1 5-4 15,1 4-1-15,0 0-3 16,-5 4-2-16,3 0-2 16,11 4 1-16,-4 0 1 0,4 0 0 15,4-3-3-15,1-5 0 16,4-4-1-16,5-5 0 15,5 1-2-15,4-1-1 16,5 1 1-16,5-5 4 16,14 0 1-16,10 0 1 31,-6 1 0-31,-4-1 0 0,-5 4 0 16,-10 2 0-16,1-2 0 15,0 1 2-15,-10 3-8 16,-4 1-3-16,-10 0-11 15,-4-1-5-15,-10 1-8 0,-4 4-5 16,-1 0-30-16,1-4-11 16,4 0-30-16</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0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141 7 200 0,'0'-4'74'0,"0"4"-40"0,0-5-9 0,0 5 27 0,0 0-8 16,-9 0-2-16,0 5-8 15,-5-1-4-15,0 4-16 16,-6 0-2-16,6 9 1 0,0 0-5 16,-5-1-2-16,10 1-3 15,0-1-3-15,4 1-6 16,0-5-1-16,5 5 1 0,5 0 1 16,0-5 0-16,9 5 4 15,9-1 2-15,0 5 2 16,6 4-4-16,13 12 1 15,0-4 0-15,5 1 2 16,-4-5-1-16,-10 0-1 16,-10 0 5-16,-4 0 1 0,-10 0 2 15,-9 0 0-15,-9 0 0 16,-5-4 0-16,-14-4-4 16,0 4-1-16,-1-5-14 0,1 1-8 15,0 0-30 1,4-5-13-16,10-3-41 0,0-1-15 31,5 1 17-31</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5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0 256 0,'0'4'96'0,"0"-4"-52"0,0 5-45 0,5-5 18 16,4 0-1-16,0 4 2 0,16 0-5 16,-7 4-3-16,6 1-5 15,4 3 3-15,5 0 4 0,-5 9-2 16,0 8 0-16,1 4 9 15,-1 1 5-15,-4 3-1 16,-5 0 0-16,-5 5-10 16,-4-1-3-16,-10 1 5 0,0 4 2 15,-5-6-4-15,-4 10-3 16,-10 0-8-16,-5-1-1 16,0 14-28-16,1-5-9 15,-1-8-48-15,5-9-19 16,5-4-43-1</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7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22 288 0,'0'33'110'0,"0"-33"-60"0,-16 0-54 0,16 0 18 0,0 0-17 15,-9-4-3-15,9 0-46 16,0-9-18-16,0 1-39 16,16-10-15-16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5.4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2486 164 0,'-14'-38'63'0,"9"26"-34"0,0-17-3 0,1 20 25 16,-1-3-7-16,0 4-4 15,1-1-7-15,-1 1-3 0,5 4-17 16,0 0-10-16,0 4-3 0,5 12 2 16,-1 13 1-16,6 21-4 15,-1 4 1-15,0 8 2 16,1 12 1-16,4 10-1 16,0 20-2-16,-5 12 1 15,0-4-1 1,1-5 0-16,-1-11 0 15,0-18 0-15,1-7 0 16,-6-13 2-16,1-4 1 16,0-17-4-16,-1-12 1 15,-4-9-2-15,0-12 0 16,0-12 2-16,0-9 2 16,0-8-3-16,5-9 0 0,0-7 1 15,-5 3 0-15,4 9-3 0,-4 4 0 16,5 8 2-16,0 9 0 15,-1 4 1-15,6 8 0 16,-1 16 2-16,5 1 1 16,0 3-1-16,0 5 1 31,0 4-2-31,0 5-1 0,0-1 1 16,0 0 1-16,0 0-17 15,-5 5-6-15,1 3-26 16,4 5-9-16,0-1-29 15,14 1-44 1,0-4 37-16</inkml:trace>
  <inkml:trace contextRef="#ctx0" brushRef="#br0" timeOffset="416">938 3126 212 0,'0'-17'82'0,"-4"13"-44"0,-1 0-14 16,5 4 27-16,0 0-17 15,-9 12-5-15,-1 5-11 16,1 16-3-16,4 0-9 16,-4 13 0-16,4 8 1 0,1 4-1 0,4 21-1 15,-5 4-3-15,5 12-2 16,0-3 1-16,0-5-1 15,0-8-14-15,5-13-5 16,-1-4-21-16,1-4-10 16,-5-8-20-16,0-8-8 0,5-13-16 31</inkml:trace>
  <inkml:trace contextRef="#ctx0" brushRef="#br0" timeOffset="731">733 3350 224 0,'5'-8'85'0,"4"3"-46"0,-4 1-46 15,-1 4 36-15,6 0-15 16,-1 4-6-16,5 1-3 16,-5-1-3-16,1 0-10 0,-1 4-5 0,0 0-53 31,1 1-63-16,4-1 25-15</inkml:trace>
  <inkml:trace contextRef="#ctx0" brushRef="#br0" timeOffset="11900">850 4674 148 0,'-5'0'55'0,"0"0"-30"0,1 4-10 0,4-4 20 15,0 0-2-15,-5 4 3 16,0 0-7-16,-4 0-3 16,0 5-14-16,-1-1 1 0,-4 4 1 0,-4 1-5 15,4 4-3-15,0-1-6 16,0 5 0-16,0 4 0 15,4 0 0-15,6 8-5 16,-1 0 1-16,5-4 2 16,5-4 3-16,-1 0-2 15,6-4 0 1,-1-5 1-16,0-3 0 16,1-5 2-16,4-12 1 15,-5-9-1-15,0-7 1 16,5-5-2-16,-4-13 2 0,-1 5-2 15,0 0-1-15,1 4 1 16,-1 0-1-16,-4 8-3 16,-1 5 2-16,1 3 3 0,0 9 1 15,-5 8 3-15,0 4 1 16,0 17-3-16,4 9-3 16,-4 3 0-16,5 9-1 15,0-1 0-15,-1 9 0 16,1-8 0-16,0-5 2 15,-1-7-28 1,6-1-11-16,-1-8-26 16,0-9-11-16,1-3-22 15</inkml:trace>
  <inkml:trace contextRef="#ctx0" brushRef="#br0" timeOffset="2317">2685 2922 148 0,'-10'-16'57'0,"10"16"-30"0,-14-9 6 16,10 9 28-16,-1 0-11 15,0 0-4-15,-4 0-7 16,0 0 0-16,-5 0-21 15,0 0-2-15,-10 5 1 0,6-1-5 16,-10 8 1-16,4 1-6 0,-13 12 1 16,0-5-10-16,4 18-3 15,5-5 3-15,4 13 2 16,1-9 1-16,9 13-1 16,0-5 1-16,9 1-1 15,1-4 0-15,8-5 0 16,1-4-3-1,14-4 2-15,-5 0 1 16,4-12 0-16,1-1 2 0,4-11 1 16,-4-5-23-16,5-13-9 15,-1 1-43-15,0-17-17 16,-4 0-37 0</inkml:trace>
  <inkml:trace contextRef="#ctx0" brushRef="#br0" timeOffset="2664">2755 1963 204 0,'-5'-29'77'0,"5"29"-42"0,-5 4-12 0,1-4 26 0,-1 12-21 16,0 1-5-16,1 7-12 15,-1-3-5-15,0 20-3 0,1-3 2 0,4 40 4 16,0-11-5-16,0 36-2 16,0-12-1-16,0 42 1 15,0-25-1-15,0 21 2 16,0-21-2-16,4 8-1 15,-4-17-19-15,5 1-8 16,0-17-21-16,-1-9-10 0,1-12-24 16,0-4-35-1,-5-12 38-15</inkml:trace>
  <inkml:trace contextRef="#ctx0" brushRef="#br0" timeOffset="3249">2979 3254 156 0,'-14'9'60'0,"14"-9"-32"0,0-13-17 0,0 13 18 32,4 4-11-32,1 1 0 0,4-5-6 15,-4 0-2-15,9 0-6 16,-5 0-1-16,5 4 3 0,1-4-3 15,-1 0-2-15,0 0-3 16,0-9 1-16,0 5 3 16,0-8 3-16,0 4-2 15,-5-13-2-15,0 4 2 0,-4-8 2 16,0 5-2-16,-10-5-2 16,0 4 0-16,-9 0 1 15,5 4-1-15,-5 9-1 16,0 0 1-16,-9 12 1 15,4 0 1-15,0 17 3 16,5-4 6-16,5 12 4 0,-1-4-2 16,10 8 0-16,0-4-4 15,10 4-1-15,-6-4-8 0,15 0 0 16,-5-4 1-16,14-4 1 16,-4-5-6-16,4-7 0 15,-5-1-32-15,5-8-14 31,-5 0-44-31,5-4-44 16,-4 4 46-16</inkml:trace>
  <inkml:trace contextRef="#ctx0" brushRef="#br0" timeOffset="3801">3623 3520 160 0,'33'25'63'0,"-33"-25"-34"0,9 25-25 0,-9-21 15 15,5 0 4-15,0 0 3 0,-1 0 2 16,1-4 0-16,0-4-15 16,-5 0-1-16,0-8-1 0,0-1-2 15,-10-20 2-15,1 4-6 16,-19-29-3-16,4 4-1 15,-8-21-1-15,4 13 0 16,0-13 0-16,4 13-3 0,1 0 2 16,4 8 5-16,5-4 5 15,0 8 1-15,5-4 4 16,0 8-5-16,9 1-1 16,0 7-4-16,14 1-1 15,0 3-1-15,18 1 1 31,-4 3-4-31,14 6 0 0,-9 3-15 16,9 4-6-16,-5 1-18 16,1 7-7-16,-5 1-17 15,-1 8-5-15,-4 0-16 16</inkml:trace>
  <inkml:trace contextRef="#ctx0" brushRef="#br0" timeOffset="4102">3492 3275 256 0,'5'17'96'0,"-5"-17"-52"0,14 0-25 0,-14 0 29 16,19-4-13-16,-5-1 0 16,18-3-18-16,-4 0-8 15,10 0-5-15,-5-1-6 0,9-3-1 0,-10 4-16 16,1-1-7-16,-5 1-27 16,0 0-11-16,0 3-37 15,0 1-40-15,-5 0 51 16</inkml:trace>
  <inkml:trace contextRef="#ctx0" brushRef="#br0" timeOffset="4365">4146 3230 140 0,'0'33'55'0,"0"-33"-30"0,5 33-27 0,-5-25 11 0,0 5-24 0,0-1-7 16,9 5-35-16,0-5-16 15</inkml:trace>
  <inkml:trace contextRef="#ctx0" brushRef="#br0" timeOffset="4518">4076 2711 144 0,'-9'-4'55'0,"9"4"-30"0,0-5-40 16,0 5 3-16,0 0-47 16,0 0-16-16</inkml:trace>
  <inkml:trace contextRef="#ctx0" brushRef="#br0" timeOffset="4950">4478 3159 124 0,'0'41'49'0,"0"-41"-26"0,0 54-12 0,0-45 18 16,0 3-6-16,0 1 1 15,0-1-4-15,0-4-1 0,0 1-10 16,0-5-1-16,0-4 2 0,0 0-4 16,4-17 2-16,-4 5-3 15,5-17 2-15,0 4 0 16,-1-8 1-16,1 4 0 16,0-5 2-16,-1 5 6 15,1 4 4-15,0 5-6 0,4 7-3 16,0 1-2-16,1 12 1 15,-1 0-5-15,0 16-1 16,1-3 0-16,4 20 2 16,-5-4-8-16,0 4 0 15,1-4-29-15,-1 5-11 16,0-5-28 0,-4 0-8-16,0-4-21 15</inkml:trace>
  <inkml:trace contextRef="#ctx0" brushRef="#br0" timeOffset="5434">4926 3304 188 0,'19'0'71'0,"-19"0"-38"0,14 9-23 15,-14-5 20-15,9 0-12 16,-4 0-2 0,4 0-5-16,0 0 0 15,5 0-6-15,0 1 1 0,0-5 4 16,0 0-2-16,0-5 1 16,0 1 1-16,0-12 4 15,0 3-8-15,-4-3-1 16,-1-1-3-16,0-8 1 15,-4 4-2-15,-5-8-1 0,0 4 1 16,-5-8 1-16,1 4-1 16,-10 8-1-16,0 5-2 0,-10 12-1 15,6-1 4-15,-6 22 1 16,6 0 8-16,-1 16 4 16,5-8-7-16,9 12-2 15,1-4 3-15,18 9 5 0,-5-9-7 16,19 0-1-16,-5-4-3 15,10-4-2-15,-5-4 3 16,9 0 2-16,-4-9-29 16,18-4-10-16,-4-3-44 15,9-14-17-15,-9 1-16 32</inkml:trace>
  <inkml:trace contextRef="#ctx0" brushRef="#br0" timeOffset="6291">6528 2141 212 0,'-4'-21'82'0,"4"21"-44"0,-5-12-18 0,0 12 27 15,1 0-12-15,4 0-2 16,-5 0-17-16,5 0-5 16,0 17-7-16,0-5-1 0,0 29 3 15,0-7-3-15,5 40 0 0,-1-11-1 16,6 36-2-16,-6-16 1 16,6 39 1-16,-1-23-1 15,5 13-1-15,-5-16-13 16,5-1-6-16,0-12-21 15,0-8-8 1,-4-13-9-16,-1-12-5 16,0-9-6-1,-4-24-27-15,0 0 28 16</inkml:trace>
  <inkml:trace contextRef="#ctx0" brushRef="#br0" timeOffset="6513">6407 3030 212 0,'-33'0'79'0,"33"0"-42"0,-18 0-8 0,13 0 30 16,0 4-17-16,1 1-4 16,8-1-2-16,1 0-1 15,9 0-19-15,0 0-3 0,5 0 1 16,-5 0-4-16,4-4 0 16,1 0-6-16,9 0-1 0,-5 0-6 15,19-8-2-15,-4 4-34 31,13-4-11-31,-9 4-32 0,9-9-14 0,-9 1-28 16</inkml:trace>
  <inkml:trace contextRef="#ctx0" brushRef="#br0" timeOffset="7013">7135 2203 220 0,'-9'-25'82'0,"9"25"-44"0,-14-20-9 15,9 20 30-15,1-4-12 16,-1-1-5-16,0 5-13 0,1 0-6 16,-1 9-13-16,0-1-4 15,5 13-2-15,0 0-5 0,0 20 1 16,0-4 0-16,0 30 2 31,0-13-3-31,5 33 0 16,0-17 1-16,-1 23 2 15,1-19-1-15,0 14-1 0,-1-14-6 16,1-3-4-16,-5-13-8 16,5-12-3-16,-1-9 8 15,1-25 8-15,0-3 1 16,-1-22 0-16,1 1 3 0,4-17 0 15,1 4 1-15,-1 0 0 16,-4 4 2-16,-1 5 1 16,1-1-1-16,4 13 1 15,1 0 2-15,-1 20 2 16,0-3-3-16,1 16-3 16,-1-4 2-16,0 12 0 0,1-4-19 15,-1 5-9-15,0-5-27 16,5 4-10-16,0-4-27 15,10 1-44-15,-6-5 39 16</inkml:trace>
  <inkml:trace contextRef="#ctx0" brushRef="#br0" timeOffset="7244">7705 3122 200 0,'-5'16'77'0,"5"-16"-42"0,5 38-39 0,-5-30 15 16,0 13-15-16,0-5-4 15,5 9-51-15,-5-4-22 16,9 4 13-16,-4-4 9 15</inkml:trace>
  <inkml:trace contextRef="#ctx0" brushRef="#br0" timeOffset="7376">7733 2644 44 0,'-5'-4'16'0,"5"4"-8"0,0 4-27 0,0 0-6 0</inkml:trace>
  <inkml:trace contextRef="#ctx0" brushRef="#br0" timeOffset="7760">8097 2897 192 0,'-14'5'74'0,"14"-5"-40"0,-51 8-16 0,41-4 25 0,-4 4-20 16,5-3-7-16,-5 3-10 15,0-4-3-15,0 4-1 16,5 1-4-16,-1 3-1 0,1-4 4 15,4 9 1-15,1-5-3 0,8 9-1 16,-4-4 5-16,19 8 5 16,0-5 5-16,13 5 2 15,-4-4 11-15,0 8 6 0,-4-4-1 16,-6 4-1 0,-4-4-13-16,-18 16-3 0,4-7-13 15,-28 3-3-15,4-4-37 16,-8 13-14-16,4-9-24 15,-5 5-7 1,5-9-32 0</inkml:trace>
  <inkml:trace contextRef="#ctx0" brushRef="#br0" timeOffset="8718">9180 2174 236 0,'-9'-16'88'0,"9"16"-48"0,-9-17-9 0,4 17 32 15,0-4-11-15,1 0 0 16,-1 0-17-16,-4 4-6 16,4 0-17-16,0 0-8 0,5 12 0 0,0-4-3 15,5 21 2-15,0-4-2 16,4 33 2-16,-4-8-2 31,4 33-1-31,-4-8 1 0,-1 25-1 16,1-16 0-16,0 19 2 15,-1-15-6-15,-4-1 1 16,0-13-8-16,5-11-3 16,-5-9-10-16,5-21-5 15,-1-4 16-15,1-37 6 16,0-1 3-16,13-24 1 0,-4 4 4 16,5-13 1-16,-5 5 11 15,0 0 6-15,0 4-6 16,0 8 0-16,0 4-5 15,5 17-3-15,-1 4 0 16,6 16 1-16,-5-3-3 0,4 24-2 31,-4-4-3-31,-1 17-1 16,1-4-27-16,-5 8-10 16,0-9-35-16,0 1-13 15,0-4-39-15,-5-9-22 16,1-4 76-16</inkml:trace>
  <inkml:trace contextRef="#ctx0" brushRef="#br0" timeOffset="9219">9792 3068 184 0,'9'4'68'0,"-9"-4"-36"0,10 8-18 0,-10-4 22 0,4-4-7 15,-4 0-2-15,5 9-11 16,0-5-3-16,9 0-7 16,-5 0-6-16,10 0-1 0,-5 0 3 15,4 0 1-15,1 1-1 0,0-10 1 16,-5 1-4-16,4-8 0 31,-4-1 3-31,0-7 1 16,0 3-1-16,-4-8-2 15,-1 4 1-15,-4-8 1 0,0 4-1 16,-10-4-1 0,0 4 3-16,-4 5 2 0,-1 3 2 15,-8 13 1-15,-1 0-2 16,0 12-1-16,5-4-1 0,0 17 2 16,0-4-1-16,5 12 2 15,0-4 0-15,9 4 3 16,0-4-3-16,9 8 1 15,0-4-7-15,5 4-3 16,0-4 1-16,5 4 2 16,0-8-2-1,4 0 0-15,-4-4-26 16,9-5-11-16,-5-3-10 16,5-13-3-16,-4 0-21 15,4-13-50 1,-5 1 25-16</inkml:trace>
  <inkml:trace contextRef="#ctx0" brushRef="#br0" timeOffset="9598">10432 3130 116 0,'14'29'44'0,"-14"-29"-24"0,4 21-6 0,-4-17 15 16,0 0-3-16,0 0 2 15,0-4-1-15,0 0 3 16,0-8-16-16,0 0 10 0,0-13 5 31,0 4 0-31,0-12 1 0,0 4-6 16,0-8-1-16,0 4-10 15,5-4-3-15,-5 4-4 16,5 0 1-16,-1 4-4 16,10 4 0-16,-4 4-1 0,13 5-2 15,0 0-4-15,5 7-2 16,0 1-19-16,0 4-9 16,0 0-13-16,1 4-4 15,-1 1-16-15,0-1-8 0,-5 0-10 16</inkml:trace>
  <inkml:trace contextRef="#ctx0" brushRef="#br0" timeOffset="10000">10978 2960 148 0,'5'8'55'0,"-5"-8"-30"0,4 4-12 0,-4-4 17 15,0 4 2-15,0 0 4 16,5 5-16-16,0-5-4 15,4 0-10-15,0 0-2 0,5 0 2 16,-4 1-3-16,4-5 0 0,-5 0 3 16,0-5 1-16,1 5 3 15,-1-12 1-15,-4-1 1 16,-1-3 0-16,1 3-6 0,-5-7-4 16,0 3 1-16,-5-4 2 15,1 5 0-15,-10 3 0 31,4 5-3-31,-4 8 1 0,0 0 0 16,5 17 3-16,0-5 1 16,4 13 1-16,0-4 0 15,5 12 2-15,0-4-5 16,14 8-3-16,-4-8-1 16,13 5-1-16,-4-10 0 15,13 1 2-15,-4-4-19 0,5-8-6 16,-5-5-37-16,5-8-16 15,-5 0-44 1</inkml:trace>
  <inkml:trace contextRef="#ctx0" brushRef="#br0" timeOffset="10438">11683 3279 264 0,'-14'63'99'0,"14"-63"-54"0,-9 49-53 16,4-40 16-16,0 16-22 0,5-9-5 15,0 9-39-15,0-4-15 16,0 8-13-16,0-4-4 16</inkml:trace>
  <inkml:trace contextRef="#ctx0" brushRef="#br0" timeOffset="12316">1270 4765 140 0,'0'8'55'0,"-5"1"-30"0,5 3-12 16,0 1 17-16,0 7-11 16,-4 1-1-16,-1 8-6 0,0 4 0 15,1 1-7-15,-1-10 1 0,0-3 1 16,1-4-1-16,4-5-1 15,4-12-3-15,1-8 1 16,4-9-2-16,1-3 2 16,4-9-2-16,0-5 2 15,4 1 0 1,1 0 3-16,0 4 1 16,-5 8 1-16,0 5 2 15,-5 3 1-15,0 9 1 16,1 8 0-16,-1 4 0 15,0 17 0-15,-4 4-9 0,0 5-1 16,-1 3 0 0,1 0 1-16,0 1-12 0,-1-1-7 15,1 9-31-15,0-5-15 16,-1-8-22-16,6 1-33 16,4-10 39-16</inkml:trace>
  <inkml:trace contextRef="#ctx0" brushRef="#br0" timeOffset="12854">1994 4968 212 0,'4'-4'79'0,"-8"0"-42"0,-6 4-17 0,1 0 24 16,0 4-13-16,-5 0-6 0,-5 1-14 15,-4 3-5-15,4 4-4 16,0 1 1-16,1 3 0 0,-1 9-4 16,5 0 1-16,5 0-2 15,4 0-2-15,5 0 0 0,5 0 0 16,-1 0 3-16,10-4 0 16,0-5 1-16,5-3 0 0,0-5 2 15,4-4 1-15,0-8-1 16,1-13-2-16,-1-12-26 15,0-12-12-15,-4-9-8 16,0-21 0-16,-1-3 4 16,1-5 3-16,-5-13 11 31,0-11 4-31,-5 3 15 16,-4 1 16-16,-5 16 10 15,0 12 16-15,-5 17 9 16,1 12-11-16,-1 13-4 15,0 9-15-15,1 11-3 0,-1 22-2 16,0 20-3-16,1 21-3 16,4 21 2-16,0 16 2 0,0 9-2 15,4 3 0-15,6-3-3 16,8 0-1-16,6-17-17 16,4-9-8-16,14-11-52 15,9-9-40 1,-4-13 44-16</inkml:trace>
  <inkml:trace contextRef="#ctx0" brushRef="#br0" timeOffset="13839">3488 4475 160 0,'-5'-9'63'0,"5"9"-34"0,-5 4-19 0,1 1 20 0,-1-1-9 16,0 0 0-16,1 17-14 15,-1-5-5-15,0 9-1 16,1-4 1-16,-1 12 3 0,0-8-2 16,1 4 0-16,-1-4 1 0,0 0 2 15,1-4-3-15,4-5 0 16,0-3-1-16,0-9 1 15,0-4-4-15,4-13 0 16,1 1 1-16,4-9 2 16,1 0 3-16,4-12 2 31,-5 4 3-31,5 0 4 0,0 4 1 16,0 4 3-16,-5 5-6 15,5 12 1-15,0 0 3 16,0 16 2-16,0-4-7 15,-4 21-4-15,-1-4-4 0,0 13 0 16,-4-9-2-16,4 12-1 16,-4-8-2-16,0 9 1 15,-1-5-32-15,1 1-15 16,0-5-25-16,4-4-9 0,0-4-5 16,6-13-14-1,-6 1 40-15</inkml:trace>
  <inkml:trace contextRef="#ctx0" brushRef="#br0" timeOffset="14202">4006 4740 192 0,'5'-8'74'0,"-5"8"-40"0,0-4-5 0,0 4 30 16,-5 0-10-16,0 0-2 0,1 0-15 15,-1 0-5-15,0 0-16 16,1 0-4-16,-6 8-3 0,1-4-5 16,-5 5-1-16,5-1 1 0,-1 8 2 15,6 1-2-15,4 8-2 16,0-4-1-16,4 4 0 16,1-5 0-16,0 1 3 0,-1-4-2 15,6-9 1-15,-1 0 8 16,5-12 6-16,0 0-4 15,0-13-2-15,0 1 1 16,0-13 0-16,-5 4-3 16,1-8-1-16,-6 4-32 31,1-5-13-31,0 5-36 0,-5-8-14 16,0 4-28-1</inkml:trace>
  <inkml:trace contextRef="#ctx0" brushRef="#br0" timeOffset="14486">4604 4006 212 0,'0'0'79'0,"0"0"-42"0,-5 20-34 0,5-15 15 31,-5 11-9-31,1 1-3 0,-1 24 5 16,0-8 3-16,1 34-7 15,-1-9-2-15,5 25-1 0,0-8-5 16,5 20 1-16,-1-16-11 16,1 12-3-16,0-16-22 15,4 0-9-15,-4-13-25 16,4-8-35-16,0-8 34 15</inkml:trace>
  <inkml:trace contextRef="#ctx0" brushRef="#br0" timeOffset="14686">4422 4786 220 0,'0'16'82'0,"0"-16"-44"0,32 5-18 16,-27-5 27-16,14 0-21 15,-5 0-4-15,9-5-11 0,-4 1-3 16,9 0-4 0,0 0-14-16,18-13-3 0,-4 5-69 0,10-5-30 31,-10 1 10-15</inkml:trace>
  <inkml:trace contextRef="#ctx0" brushRef="#br0" timeOffset="15741">5860 4549 220 0,'-10'0'82'0,"10"0"-44"0,-9 13-22 16,4-9 22-16,1 4-16 15,-1-4-4-15,0 9-11 16,5-1-5-16,0 13-1 0,0-4 1 0,5 0 1 16,0-1-41-16,-1 1-19 15,1-4-37 1,0-9-34-16,-1-4 50 15</inkml:trace>
  <inkml:trace contextRef="#ctx0" brushRef="#br0" timeOffset="15872">5925 4138 72 0,'0'5'27'0,"0"-5"-14"0,0 0-15 0,0 0 6 15,0 0-16-15,0 0-7 16,5 0-8-16,-1 0-3 31</inkml:trace>
  <inkml:trace contextRef="#ctx0" brushRef="#br0" timeOffset="16246">6178 4583 172 0,'0'8'66'0,"0"-8"-36"0,-23 25-26 0,18-21 15 0,0 8-9 15,1 1-1-15,-1 3-1 16,0-3 2-16,1 3-5 16,-1-3 4-16,5-5 3 0,0 0-2 15,5-8 2-15,-1 0-7 0,6-16-3 16,-1-1-4-16,5-12-1 15,-5 4 4-15,10-16 1 16,-5 8 6-16,0-5 3 16,0 9 5-16,0 13 4 15,0-1 1-15,0 21-1 16,0 0-4-16,0 17-2 0,-4 0-11 16,4 12-1-16,0-8-4 15,0 8-2-15,0-4-48 16,4 9-20-16,-4-9-52 15</inkml:trace>
  <inkml:trace contextRef="#ctx0" brushRef="#br0" timeOffset="17186">7546 3831 220 0,'-9'-20'82'0,"9"20"-44"0,-14 8-18 15,9-4 24-15,1 0-16 16,-1 0-3-16,0 9-9 16,5-1-2-16,0 21-8 15,0-8 0-15,10 33 4 0,-1-8-6 0,5 46 0 16,0-17 0-16,5 33 2 15,-1-17-8-15,1 34 0 16,-5-21-27-16,0 0-8 16,0-17-12-16,-5-8-3 15,1-13-22 1,-6-20-47 0,1-8 29-16</inkml:trace>
  <inkml:trace contextRef="#ctx0" brushRef="#br0" timeOffset="17433">7308 4782 208 0,'-14'0'79'0,"14"0"-42"0,-9 8-15 0,4-4 28 15,5 0-8-15,0-4 0 0,0 4-4 16,0-4 0-16,9 0-20 16,1 0 3-16,13 5 0 0,-4-1-9 15,13-4-2-15,-4 0-6 16,14-4-3-16,-4-1 0 15,4-11 1-15,-9 3-28 16,9-16-9 0,-10 4-29-16,10-24-10 15,-4 7-27 1,4-12-51-16,-5 9 40 16</inkml:trace>
  <inkml:trace contextRef="#ctx0" brushRef="#br0" timeOffset="17833">8050 3865 184 0,'-23'-5'71'0,"23"5"-38"0,0-8-8 0,0 8 25 16,-5 4-8-16,1 0 1 16,-1 13-19-16,0-5-6 15,5 22-11-15,0-5-1 0,0 29 1 0,0-13-3 16,10 34-3-16,-6-12 2 15,1 24 2-15,0-12-4 16,-1 4-1-16,1-13-2 16,0-7-2-16,-1-9-17 15,6-21-9-15,-1-4 13 32,5-21 9-32,-5 0 10 0,10-20 4 15,-5 0 6-15,5-5 3 16,-5 5 0-16,0-1 1 15,0 5-4-15,0 4 0 16,0-1-3-16,0 18 0 16,0-1-5-16,0 13-1 0,0-4-12 15,0 8-4-15,-5-4-29 0,5 8-11 16,0-8-38 0,0 8-61-16,0-4 39 15</inkml:trace>
  <inkml:trace contextRef="#ctx0" brushRef="#br0" timeOffset="18233">8527 4786 124 0,'4'-4'46'0,"-4"4"-24"0,5 0-10 16,-5 0 16-16,0 0-3 15,0 0 0-15,5 0-11 16,-1 0-4-16,6 0-6 15,-6 0-3-15,10 4 0 0,-4-4 1 0,8 0 3 16,1 0-4-16,0-8-3 16,-1-1 3-16,6-7 1 15,-6-1 0-15,1-8 1 16,0 4-2-16,-5-12-1 16,-5 4 5-16,-4-4 1 0,0 8 11 15,-15 0 6-15,1 4 1 16,-15 9 3-16,1 4-11 0,-5 24-2 15,5-3-8-15,-1 24-2 16,6-4-2-16,8 13 1 16,1-9 0-16,23 9 3 15,0-9-3-15,19 5-2 32,-5-9 0-32,23-8-1 0,-9-4-29 15,10-13-10-15,-6-4-76 16,29-25-43-1,-14 5 71-15</inkml:trace>
  <inkml:trace contextRef="#ctx0" brushRef="#br0" timeOffset="19003">9727 3723 220 0,'-10'-29'82'0,"10"29"-44"0,-4-16-7 15,-1 16 32-15,0 0-20 16,5 0-4-16,0 12-21 15,0-4-9-15,0 30-5 16,0-5 1-16,5 21 1 16,0-8-2-16,9 24-3 15,-5-8 0-15,5 30-1 16,-5-18 0-16,1 18 0 16,-1-13 2-16,0 12 3 15,1-16-26-15,-6 4-11 0,1-9-33 16,0-8-11-16,-1-8-15 15,1-12-39-15,0-5 40 16</inkml:trace>
  <inkml:trace contextRef="#ctx0" brushRef="#br0" timeOffset="19403">10114 4724 164 0,'14'-5'63'0,"-14"5"-34"0,0 0 8 16,0 0 28-16,0 0-6 16,0 0 0-16,-4 0-20 15,4 0-9-15,-10 0-17 16,6 0-2-16,-10 5 0 0,4-1-6 16,-4 8-3-16,0-3 1 0,-9 3 0 15,4 0-4-15,-4 9-1 16,4 0 1-16,5 4 2 15,0 0-9-15,9 4-4 16,1-4 8-16,18 4 4 16,0-4-2-16,9-5 2 15,-4-3 0-15,9-5 0 0,-5 1-3 0,5-13 0 16,-4 0 4-16,-1-13 3 16,-4 5-1-16,-5-17 0 15,0 4 1-15,-10-3 0 16,1 3-22-16,-5-4-10 15,0 4-22-15,0-4-8 32,0 5-20-32,5-1-6 0,-5 4-10 15</inkml:trace>
  <inkml:trace contextRef="#ctx0" brushRef="#br0" timeOffset="20287">10119 4678 128 0,'0'-4'49'0,"0"4"-26"0,-9-4-5 16,4 4 20-16,0 0 1 0,1 0 4 15,-1 0-9-15,0 0-1 0,-4-4-18 16,4 4-2-16,-4 0-2 0,4 0 2 16,-4 0 3-16,0 0-3 15,-10 0 0-15,5 0-10 31,-10 4-3-31,6 0 1 0,-6 4 1 0,6 0-3 16,-6 5-1-16,6-1 3 16,-1 5 1-16,5-5-3 15,0 13-1-15,5-4-2 16,4 8 0-16,0-4 0 16,10 8 0-16,0-4 3 15,18 4 0 1,-4-4-2-16,13-8 2 15,-4 0-1-15,10-13-2 16,-6 1 5-16,1-14 1 16,-5 5 2-16,0-12 0 15,-4 0-2-15,-6-9 1 16,1 4-2-16,-10-8-1 16,1 5 3-16,-10-5 2 0,0 4-2 15,-10-4 0-15,1 4 1 16,-5 0 0-16,0 5-5 0,0-1 1 15,5 5-35-15,-1-1-15 16,1 5-42 0,4 0-57-16,5 4 42 15</inkml:trace>
  <inkml:trace contextRef="#ctx0" brushRef="#br0" timeOffset="21034">10539 4500 160 0,'-19'-9'63'0,"19"9"-34"0,-4-4-12 16,-1 4 22-16,0 0-5 16,1 0 3-16,-1 0-6 0,0 0-1 15,-4 0-17-15,0 0 1 0,-1 8 2 16,1 1-6-16,0 3-1 15,-1 1-7-15,1 3-2 16,0-3 0-16,-1 7 2 16,6 1-3-16,-1 4-2 15,0-4-1-15,5 4 3 0,0-5-2 16,5-3 1-16,0 0 2 0,4-5 0 16,0 1-3-16,1-9 2 15,-1 0 1-15,0-8 2 16,1 0-1-16,8-13-1 15,1 4 3-15,0-3 0 32,-5 3-6-32,0 1 0 0,0 0 3 15,-5 3 4-15,0 1 3 16,1 12 1-16,-1 0-4 16,5 17-3-16,-5-4 0 15,5 7 1-15,0-3-8 16,5 4-1-16,-5-4-20 15,5 4-8-15,-5-4-13 0,0-1-3 16,0-3-25 0,0-5-42-16,-5 1 32 15</inkml:trace>
  <inkml:trace contextRef="#ctx0" brushRef="#br0" timeOffset="21456">11057 4437 196 0,'0'-4'74'0,"0"4"-40"0,-4 0-5 0,4 0 30 0,-5 4-17 15,0-4-4-15,-4 4-16 16,0 1-6-16,-1 3-9 15,1 0-5-15,0 5 1 0,-1-1-4 16,1 5 0-16,4-1 1 16,1 1 0-16,-1-5-3 15,5 5 0-15,0-5-1 0,5 5 3 16,-1 0 0-16,10 3 1 16,-4-3 0-16,8 4 0 15,-4-5 6-15,0 5 6 16,0-4 7-16,0 8 5 15,-4-5-6-15,-6 5-3 16,1-4-8 0,-10 8-5-16,1-4-12 15,-6 0-4-15,1-4-28 16,-5-1-13-16,5 1-33 0,-1-4-14 16,1-1-8-1</inkml:trace>
  <inkml:trace contextRef="#ctx0" brushRef="#br0" timeOffset="23235">11492 4607 200 0,'0'-4'74'0,"0"4"-40"0,0-4-22 0,0 4 21 16,0 0-10-16,0 0-1 16,5 4-9-1,0-4 0-15,9 4-8 16,0 1 1-16,4-1 4 0,1 0-6 16,4 0-2-16,-4-4-1 0,0 0-1 15,-1 0 0 1,1-4 2-16,0 0-1 0,-1-5 2 15,-4 1-2-15,0-8 2 16,0 3 2-16,-4-4 2 0,-6 1-6 16,1-5 0-16,-5 5 8 15,-5-5 3-15,5 4-3 16,-9 1-3-16,4 3 3 16,-9 1 2-16,0 3-2 15,-9 14 0-15,4-1-5 16,-9 12-3-1,5-3 6-15,0 20 5 16,4-8-4-16,5 16-2 16,5-7-6-16,9 7-2 15,0-8 3-15,18 5 1 16,-4-9-3-16,10 0-1 16,-6-4 1-16,20-9 0 15,-6 1-39-15,29-9-15 0,-10-4-44 16,24-16-15-16,-10-1 8 15</inkml:trace>
  <inkml:trace contextRef="#ctx0" brushRef="#br0" timeOffset="30709">11212 2502 144 0,'-5'0'55'0,"5"0"-30"0,0 0-32 16,0 0 10-16,0 0-5 0,0 0-2 15,5-4 18-15,0 0 10 16,-1 0-12-16,1 0 14 0,4-1 4 15,1 1-4-15,4-4-1 16,14-4-8-16,4-5 0 16,6-8-4-16,-1 4 2 15,5 1-6-15,0-10-3 0,-4 1-1 16,-1 0-1-16,-4 0 0 16,-1-4 2-16,-4 0 1 15,0 0 1-15,-4-13-2 16,-1 9 1-16,-4-1 0 0,-1 1 3 15,-4-4-3-15,-4-1-2 32,-1 1 2-32,-4-1 0 15,-5-8 1-15,0 5 2 0,-5 3-3 16,-4 1-2-16,-5 3 0 16,0 1 1-16,-5 4-1 15,-4-1 2-15,-10-3 0 16,-4 0 1-16,-1-1-4 15,-8 5-3-15,-10 0 2 0,-1 4 0 16,1 4 1-16,5 0 0 16,0 0-5-16,-5 0 1 15,0 5 0-15,-5-1 2 16,0 4-1-16,-9 1 2 16,-4-1 0-16,4 0 1 15,4 9 0 1,5-9 0-16,5 1-2 15,0 3-2-15,0 1 1 16,0-5-1-16,-4 5 4 16,4-1 2-16,-14 1-5 15,9 0-2-15,0 3 2 0,5 1 3 16,0 0-1-16,5-1 0 16,-1 1-1-16,1 0-2 15,0-1 1-15,-1-3-1 0,-4 0 0 16,5-1 0-16,-10 1 0 15,5 3 2-15,5 1 1 16,-1 0 1-16,1 4-5 16,4-1 1-16,-4 1 0 15,0 0 2 1,-1 0-1-16,-4 0-1 16,-4-4 1-16,-6-1-1 15,-4 1-3-15,5 0 2 16,-1 4 1-16,6-13 2 15,-6 4-1-15,1 5-1 16,-5-4 1-16,-5 3 1 16,-9-3-3-16,0 4-2 0,0 4 2 15,5-1 0-15,-10 1 1 16,-4 4 0-16,-10 0 0 16,0-4 0-16,-18 0 0 15,4 8 0-15,5 0-3 0,0 0 2 16,-14 9 1-16,5-1 2 15,13 1-1-15,-4-5-1 0,0-8 1 16,-14 4-1-16,5 0 0 16,4 0 0-16,9-16 0 15,-4 4 0-15,0-1 0 16,-24-7 0-16,15-1 2 16,13 5 1-16,-4-1-1 31,-5 1-2-31,-18-9-2 0,9 5-1 15,9-5 4-15,0 0 1 16,-13 0-3-16,-10 0-1 16,4 5 1-16,15-1 2 15,-10 1 0-15,-4-1-1 16,-5 5-2-16,9-5 1 16,9 5 1-16,6 3 2 0,-1-3-1 15,-14-5-1-15,5 13-2 16,14 8 1-16,9 0 1 15,-9-4 0-15,0 9 0 0,-9-1 2 16,9 0-3-16,9 5 0 16,10-9-1-16,9 4 0 31,0-4 2-31,0 9 2 0,0-9-1 16,0 0 2-16,9 4-4 15,5 1 0-15,9-1 1 16,10 0 2-16,-1 1-1 15,10 3 2-15,0-4-4 16,5 1-2-16,0-1 2 16,-1 0 0-16,10 1-8 0,-4-5-2 15,4 0-16-15,0 0-6 16,-5-4-33-16,-4 0-13 16,-6-4-42-1,11 4-42-15,4-8 62 16</inkml:trace>
  <inkml:trace contextRef="#ctx0" brushRef="#br0" timeOffset="31392">1649 16 88 0,'14'-12'33'0,"-10"12"-18"0,6-4 0 0,-6 4 13 16,1 0 2-16,0 0 4 15,-1 0-7-15,1 4-2 16,0-4-1-16,-5 0 0 15,0 8-13-15,-5 13 0 0,-4 0 0 16,-5-1-2-16,-10 1 0 16,-8 8 1-16,-6 0 1 0,-8 4-1 15,-6 1 1-15,-13 7-6 16,4 1-1-16,1-1-2 16,3 1 1-16,11-5-4 15,8 0 0-15,6-8 1 16,4-8 0-16,9 0 0 0,5-5 0 31,5 1-3-31,9 0 0 16,9 3 8-16,10 1 6 0,23 0-5 15,4 4-1-15,20 0-1 16,-1-5 2-16,5-3-1 16,5 0 0-16,4-1-1 15,19 1 0-15,5-1-5 16,0 1 1-16,-5 0-20 0,-5 3-9 15,5 5-25-15,14 8-9 16,5 1-26 0</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4.7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572 249 160 0,'-5'-4'63'0,"5"4"-34"0,-4 0-12 0,4 0 20 16,0 0-10-16,0 0-3 15,-10 4-8-15,6 4 0 16,-1 1-9-16,0 3-2 0,5 5-1 16,0 4 4-16,0 12 3 15,5 17-4-15,4 12 1 16,5 21-3-16,0 4 0 16,0 0-3-16,0 13-2 15,-4 12 1-15,-1 12 1 16,0-12 1-16,1-8 1 15,0-8 0-15,-1-1 2 16,-4-4-3-16,0-3 0 16,-1-14-1-16,1-3 1 15,0-1-2-15,-1-12-1 16,1-8-24-16,0-8-9 0,-1-9-25 16,1-4-9-16,0-8-24 15,-1-5-18 1</inkml:trace>
  <inkml:trace contextRef="#ctx0" brushRef="#br0" timeOffset="407">14 648 196 0,'-9'0'74'0,"9"4"-40"0,-5-4-16 0,5 0 25 15,0-4-11-15,0-1-3 16,0-3-6-16,5-4 0 16,9-5-13-16,5-8 5 0,9-8 3 15,32 0-4-15,11-5 2 16,9-7-11-16,-1-1-3 0,2-4 0 16,-2-8 1-16,0 4-1 15,6 4-2-15,-1 5-21 16,-4 3-9-16,-4 5-29 15,-11 8-10-15,-9 8-37 16</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5.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29 168 0,'-9'-20'66'0,"4"16"-36"0,1-1-7 15,4 5 26-15,0 0-21 16,0 0-7-16,-5 9-5 15,0-1 2 1,5 25-8-16,5 13-1 0,0 8-1 16,4 29 2-16,10 16-7 15,13 18-2-15,-4 15-1 16,0 18 2-16,1 8-1 16,-6-9-1-16,-4-12 3 15,-1-4 0-15,-4-13-4 16,-4-16-1-16,-1-21 3 0,-4-13 1 15,-1-20-3-15,1-17 1 16,0-16-9-16,4-17-4 16,0-21 4-16,1-8 3 15,-1-4 1-15,5 0 4 16,0 4-2-16,5 4-1 16,-1 4 3-16,10 5 0 15,-4 7 5-15,-1 13 5 16,0 5-3-16,5 16 2 15,0 4-5-15,0 4-2 16,0 4-3-16,5 5 1 16,9-1-23-16,-5 1-10 15,-4 3-28-15,0-7-14 16,0-1-12-16</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0,'0'17'88'0,"-5"-5"-48"0,10 9-40 0,-1-13 16 16,1 5-14-16,0 3 0 16,-1 5-9-16,1 0-3 15,0-5-45-15,4-3-21 16</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5 224 0,'0'-4'85'0,"-4"4"-46"0,-1 0-19 15,-4 0 24-15,-1 8-5 16,-4 0 2-16,-4 5-8 16,-6 4-3-16,-4 3-16 15,0 5-4-15,0 8 0 0,0 1-6 16,5-1 0-16,4-4-4 16,5-4-3-16,5 0-1 15,4-5 3-15,5 1-2 16,10 0 1-16,8-4 0 15,6-1-2-15,8 5 5 0,6-5 1 16,-6 1 8 0,1 4 4-16,0 0-3 0,-1-1 1 15,-4 5-1-15,-4 0 1 16,-6 4-2-16,-4 4-1 16,-4 1-19-16,-10-1-5 15,-5 0-53-15,-4 4-22 16,-1 13-69-1</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7.9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499 28 208 0,'-5'-13'77'0,"-4"9"-42"0,-1 0 1 0,1 4 30 16,-5-4-7-16,-5 0-2 15,-9 4-15-15,-9 4-6 16,-14 4-20-16,-1 9 1 0,1 8 1 16,4 12-4-16,5 13 2 0,5 8-5 15,4 12-1-15,10-3-6 16,4-5-1-16,10-4-1 15,4-8-2-15,10-4 1 16,4-9-1-16,5-4-14 16,9 0-5-16,10-4-28 15,14-4-10-15,4-4-32 16,5-4-11-16,-4-9-33 16,4 0-18-1,-10 1 79-15</inkml:trace>
  <inkml:trace contextRef="#ctx0" brushRef="#br0" timeOffset="470">1082 331 248 0,'-4'-21'93'0,"-6"17"-50"0,-8 0-28 0,4-1 24 0,0 5-10 15,-5 0 0-15,-4 5-7 16,-15 3-2-16,-4 4-11 15,5 5-3-15,4 4-2 0,5 12 2 16,5 0 1-16,4 0 1 16,5 0 2-16,9 1 1 15,5-5 1-15,24 0 0 16,4-8 2-16,4-5-1 16,1-3 0-16,0-13-1 15,4-5 0-15,-4-11-4 16,0-1-3-16,-5-12 0 15,-5-4-1-15,0-4-18 0,-9-5-7 16,-4 5-39-16,-1 4-14 16,-4 8-32-16,-1 4-13 15,1 8 2 1</inkml:trace>
  <inkml:trace contextRef="#ctx0" brushRef="#br0" timeOffset="861">1367 401 236 0,'5'13'88'0,"-5"-18"-48"0,0 14-27 16,0-9 31-1,9 25-17-15,19 0-2 16,0 4-2-16,10 0-13 16,4-4 8-16,0-1 4 0,0-3 0 15,0-8-1-15,0-5 0 16,-5-8-1-16,-4-4-3 15,-5-9 2-15,-5-3-8 0,0-17-2 16,-4-5-7-16,-5-3-2 16,-5-1-38-16,-4 1-16 15,0-5-39-15,-5 0-17 16,4 1-27 0</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18 280 0,'0'-21'107'0,"0"21"-58"0,0 0-33 0,0 0 27 16,0 8-12-16,5 5-3 15,0 8-5-15,-1-5-3 16,11 26-10-16,-5-5-4 0,4 25-2 16,0-4 0-16,1 14 0 15,-1-10-11-15,0 21-5 16,10 38-16-16,-10-47-8 16,1-7-16-16,-1 4-7 15,0 25-26-15,1-17-11 16,-6-17 3-16</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7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1118 268 0,'0'-4'101'0,"-4"-8"-54"0,-15 16-33 0,10 0 28 16,-5 4-12-16,0 0 0 15,-5 5-8-15,0 3-4 16,1 9-10-16,-1 4-5 0,5 5-2 16,5-1 1-16,-1 4 1 15,6 6-4-15,4-6 1 0,4-4 0 16,6-4 0-16,4 0-3 15,0-4 0-15,4-4-1 16,1-9 3-16,4-3-2 16,-4-5-1-16,0-8-11 15,4-5-2-15,0-20-21 16,1-4-5-16,0-8-22 16,-1-5-9-16,-4-4-33 15</inkml:trace>
  <inkml:trace contextRef="#ctx0" brushRef="#br0" timeOffset="7300">197 0 116 0,'0'-4'44'0,"0"8"-24"0,0 0-17 0,-5 4 12 16,5 0-5-16,0 5 2 16,0-1-5-16,0 5-2 15,0 16-2-15,0-4 2 0,0 0 1 16,0 0 0-16,0 0 1 16,5 0-6-16,-1 6-3 15,1-2 1-15,0 12 0 16,-1 1 3-16,1 4 3 15,0 0-7-15,-1 0 0 16,2 8 0-16,-1 0 3 16,-1-8 0-16,1-5 2 0,0 2-2 15,4-6 2-15,0 1 0 16,1-5 3-16,-1 1-3 16,0-1-2-16,1 0 4 15,-1 5 1-15,0-5 0 16,1 0 1-16,-6 5-4 15,10-5 0-15,-9-3 1 16,4 11 2-16,1-6-1 16,-6-6 0-16,-4-8-1 15,5 0 0-15,0-5-2 16,-1-3 1-16,1 0-2 16,4-1-1-16,-4-3-2 15,4-1-1-15,-9 0-20 0,10-3-8 16,-1-1-35-1,0 0-35-15,1 1 34 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7.9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504 21 168 0,'-9'-4'66'0,"-1"-5"-36"0,1 9-15 0,4 5 20 16,-4-5-4-16,-10-5-1 15</inkml:trace>
  <inkml:trace contextRef="#ctx0" brushRef="#br0" timeOffset="438">396 0 411 0,'-28'0'22'0,"5"4"-5"0,0 5-10 16,-1 3-3-16,1 9-2 15,4 4 1-15,1 0-2 16,-1-1-1-16,5 1 1 15,5 0-1-15,-1-4 2 16,6 0 1-16,4-5-4 16,0 1 1-16,4-5 0 15,1-3 0-15,4-9 2 16,5-4 1-16,0-5-1 16,0-3-2-16,0-5 1 15,0 5-1-15,-4-1 2 16,4-12-1-16,-10 13-3 15,1 8 4-15,9 0 0 16,5 4-3-16,-1 8 1 16,1 9 2-16,-5 7 1 15,0 10 5-15,-5-1 5 16,1 13-1-16,-5 16 3 16,-5 8 7-16,-24 9 6 15,1 0-6-15,-5 0-1 16,-5 4-8-16,0-4 0 15,-4 8-6-15,0-4-2 16,-5-4-2-16,0-9-3 16,9-12-10-16,5-12-4 15,5-9-22-15,4-3-7 16,5-9-26-16,5-5-11 0,9-3-17 16,4-5-44-1,1-12 37-15</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9.0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8 208 0,'-5'-4'79'0,"5"4"-42"0,-14 0-15 0,0 0 28 0,-10-4-2 16,0 4 2-16,1 0-20 15,-1 12-7-15,1 9-14 16,0 0-4-16,-1 4-1 0,1 4 0 16,4 5 0-16,5 3-7 15,5 9 0-15,4 0-1 16,10-1-1-16,9 2 1 16,5-10 0-16,23-12 3 15,0-8 2-15,4-13 6 16,2-8 4-16,-1-9 2 15,-5-8 5-15,-5-3-1 0,-9-1 1 16,-9-1-3-16,-5-3 1 16,-9 0-9-16,-5 0-2 15,-5 4-23-15,-4 4-10 16,-1 0-50-16,1 0-20 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0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450 29 168 0,'0'-8'66'0,"-9"8"-36"0,4 0-35 15,-9 0 82-15,-5-4-22 16,-10 4-7-16,1 0-10 16,-5 0-23-16,1 4 0 0,-2 4-1 15,1 5-5-15,1 3-3 0,-7 5-3 16,7 16 0-16,-1 1-2 15,4 12 2-15,1-1-4 16,14 1-2-16,5 0 2 16,13-4 0-16,6-5 5 15,4 5 5-15,9-9-5 16,6-8-2-16,4-20 7 16,18-5 6-16,1-13 8 15,0-11 6-15,-9-9-3 16,-6-13 2-16,-9-4-12 15,-8-3-2-15,-11-5-6 16,-4 0-3-16,-10 4-5 16,-4 4 0-16,-1 5-16 0,0 3-6 15,6 14-18 1,-1 3-5-16,5 4-29 0,0 5-10 16,5 3-2-16,4 5 0 15,0 4-12 1</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5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0 240 0,'0'29'90'0,"-5"-25"-48"0,5 17-34 15,0-9 24-15,0 9-11 16,0 8-2-16,0 9-5 15,0 11 1-15,5-3-8 16,-5 0 0-16,5-5 0 0,-1-3-1 16,-4-5 1-16,0-8-4 15,0-5-2-15,0-3 2 0,5-9 0 16,-5-12 1-16,5-8 0 16,9-17-5-16,-5-4-1 15,0-9 3-15,5-8 3 16,0 0-1-16,5-4-2 15,-5 9 4-15,5 3 1 16,0 9 2-16,-1 8 2 16,6 4-3-16,4 9-2 15,4 8 9-15,6 12 2 16,-1 13-1-16,0 8-1 16,-4 4-4-16,0 9-1 15,-1 7-5-15,-4-3-3 16,0-4-5-16,-4-5-2 15,-1-4-30-15,-4 0-14 0,4-4-51 16,-4-4-21-16,13-4-4 16</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1.4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490 1499 144 0,'-5'-8'55'0,"1"-1"-30"0,-6-16-14 0,6 13 18 16,-1-9 7-16,-4-20 5 15,-5-13-4-15,-5-17-2 16,0-8-20-16,-4-8 4 0,-14-12 2 16,-10-13 0-16,-4-9-1 15,-5 9-6-15,9 17-4 16,9 12 1-16,6 8 0 15,8 9 1-15,6 7 0 16,4 14-2-16,4-1-1 0,6 1-8 16,13 11 0-16,10 5-3 15,18 4 0-15,10 5 0 16,9 7-2-16,0 1-15 16,0 12-5-16,0 12-15 15,0 1-5-15,14 3-9 16,0 5-5-16,-5 8-15 15,-9 0-45 1,-9 13 26-16</inkml:trace>
  <inkml:trace contextRef="#ctx0" brushRef="#br0" timeOffset="297">275 1034 208 0,'-18'37'77'0,"18"-32"-42"0,-10 11-8 0,10-16 27 16,0 4-15-16,5 5-5 16,4-5-2-16,5-8 2 15,5 4-19-15,4-4-4 0,5-1-3 16,5 1-7-16,4 0 0 15,5 0-10-15,19-4-4 16,0-9-22-16,4 9-8 0,0-1-17 16,-4 1-5-16,0 0-16 15,-5 0-37 1,-9 3 31-16</inkml:trace>
  <inkml:trace contextRef="#ctx0" brushRef="#br0" timeOffset="688">1358 947 176 0,'0'-12'68'0,"0"7"-36"0,-23 10 0 16,4-10 27-16,1 5-5 0,-6-4-2 16,-4 4-18-16,0 9-7 15,0 3-15-15,0 5-3 0,5 3-2 16,0 5-1-16,4 4-1 15,5 9 1-15,5-5 1 16,9 4 3-16,4 5 1 16,6-9 3-16,4-4 2 15,4-8-1-15,1-9 4 16,4-4-11-16,5-3-2 16,5-10-2-16,-5-7 0 15,-5 0-2-15,-4-9 1 16,0 4 0-16,-5-4 1 15,-5-3-22-15,0 3-8 16,1 0-20-16,-1 0-9 0,0 1-8 16,1-1-3-16,4-8-4 15,0 8 1-15,0 0-6 16,5 9-25 0,-1 3 33-16</inkml:trace>
  <inkml:trace contextRef="#ctx0" brushRef="#br0" timeOffset="1016">1718 1246 100 0,'14'37'38'0,"-9"-8"-20"0,-1-8-4 0,-4-13 15 16,0 1 10-16,0-9 6 15,0 0 0-15,0 0 2 16,-4-34-6-16,-1 5-3 15,0-8-2-15,1-5 3 16,-1-3-7-16,0 3 1 16,5-3-4-16,0-1 0 15,5 13-10-15,0 4-4 16,4 4-8-16,5 4-3 16,0 4 0-16,5 5 0 15,-5 0-18-15,23-1-5 16,0 1-35-16,5-5-15 15,5 0-33-15,-5 1-11 16,5-1-7-16</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3.5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118 71 228 0,'-14'-50'85'0,"14"50"-46"0,-9-16-8 0,4 16 29 16,1-5-4-16,-1 5 2 16,-4 0-18-16,-1 0-4 15,1 5-21-15,0-1-2 0,-1 8-2 16,1 1-2-16,4 24 0 15,1-4-8-15,-1 29 0 16,0-8 1-16,1 34 1 16,4-14-1-16,0 52-2 15,0-23 1-15,0 26-1 16,0-17-3-16,0 13 2 0,0-17 1 16,0 0 0-16,0-17-5 15,0-12-1-15,0-12-6 16,4-21-3-16,-4-5 11 15,5-37 4-15,0 1-2 16,4-35 0-16,0 1 3 16,1-20 1-16,-1 6-5 15,5-19 0-15,5-21 7 16,-5 16 5-16,0 14 0 16,0 11 2-16,0 17-2 0,-5 21 2 15,0 0 0-15,10 29 1 16,-5-5-6-16,14 26-4 15,-5-9-1-15,10 34 1 16,-5-13 1-16,5 17 3 16,-5-12-19-16,0 12-5 15,-5-17-21-15,1 0-5 16,-6-8-19-16,1-5-8 16,0-3-8-16,-1-9-3 15,-4-8-15 1,5-4-21-16,-5-5 48 15</inkml:trace>
  <inkml:trace contextRef="#ctx0" brushRef="#br0" timeOffset="531">848 1354 176 0,'0'-20'68'0,"0"20"-36"0,0 0 2 0,0 0 31 15,0 0-11-15,0 0-4 16,-5 8-20-16,5 0-8 16,0 13-13-16,0-4-4 0,5 17 1 15,-1-9-1-15,29 24 2 16,-5-11-6-16,14-1-1 16,-5-4 9-16,10-12 3 15,-5-4 1-15,5-17 2 16,-5 0 1-16,-5-21-1 15,10-16-3-15,-19 8-2 0,0 4-6 16,-14-17-1-16,0 13-3 16,-5-8-1-16,1 8-4 15,-1-5-1-15,-4 9-15 16,-1 0-4-16,6-4-18 16,-1 4-5-16,0 4-4 15,1 4 0-15,-1 5 0 16,0 4 2-16,5 4-21 15,0 4-37 1,0 4 28-16</inkml:trace>
  <inkml:trace contextRef="#ctx0" brushRef="#br0" timeOffset="1110">1683 1064 228 0,'0'0'85'0,"0"0"-46"0,0 21-26 0,0-17 22 0,0 12-18 15,0 13-5-15,0-4-9 16,0-4-5-16,0 16 1 16,10 17 0-16,-6 0 3 0,6-4-3 15,-1-12 0-15,1-13 1 16,-1-4 0-16,0-13-3 15,1-16 2-15,-1-8 1 16,0-14 2-16,1 0 1 16,-1-3 1-16,-4 0 4 15,-1-4 3-15,6 3-2 16,-6-7 2-16,6-1 5 16,-1 13 2-16,0 5 2 0,10 7 0 15,0 21-3-15,9 13 2 16,0 8-8-16,0 8-2 15,4 4-5-15,1 13-3 16,0 0-7-16,4 0-4 16,5 0-16-16,-5-8-7 15,-9-5-24-15,0-4-9 16,-4-8-47 0,-1-4-35-16,-4-8 61 15</inkml:trace>
  <inkml:trace contextRef="#ctx0" brushRef="#br0" timeOffset="2595">2828 1080 212 0,'0'-20'79'0,"0"20"-42"0,-4-4-26 0,-1 4 21 16,-4-9-11-16,4 5-1 15,-9 0-8-15,0 4 0 16,-5 12-7-16,5 1-1 0,-9 8 0 15,4-5 0-15,-4 13 0 16,0-4-2-16,4 17-2 16,5-9-4-16,5 13 0 15,-1-9 2-15,10 0 3 16,0-4-2-16,10-7-2 16,8-5 4-16,6-13 1 15,-1-12 0-15,5-12-2 16,5-9-13-16,9-5-4 15,0-8-13-15,-5-3-4 16,0-13-9-16,1-4 0 16,4-9 10-16,-19 18 7 0,-4 7 8 15,4-16 4-15,-4 8 6 16,0-12 5-16,-5 12 2 16,4-20 1-16,-4 7 4 15,0-11 5-15,-4 11 4 16,-1-8 4-16,0 17 6 15,-4-4 3-15,0 8 11 16,-1 4 4-16,1-8 6 16,0 13 6-16,-5 12-12 15,0 12-4-15,0 17-13 16,0 25-2-16,-5 21-11 0,-4 20-2 16,-1 13-1-16,6 8 0 15,-1 22-7-15,5 3 0 16,0 0-8-16,0-41-3 15,0-9-16-15,5 9-9 16,-1-13-10-16,1 8-2 16,0-8-8-16,4 0-3 15,-4-8-32 1,9-4-26-16,-5-9 51 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6.6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31 433 116 0,'-5'12'46'0,"5"-12"-24"0,-5 0-10 0,1 0 16 16,-1-4-1-16,5 0 4 15,-5-9-2-15,1 1 0 16,4-13-16-16,0 0 8 0,0-12 2 16,9-18-3-16,-4 1 1 15,4 8-3-15,0 1 0 16,1 7-7-16,4 9-2 15,4 8-7-15,1 5-2 16,4 3 0-16,2 5 2 16,3 8-19-16,0 4-8 0,-5 4-18 15,0 1-8-15,1 3-22 16,-1 1-48 0,-4 3 25-16</inkml:trace>
  <inkml:trace contextRef="#ctx0" brushRef="#br0" timeOffset="422">640 300 104 0,'32'-4'41'0,"-32"4"-22"0,25 4-16 0,-25-4 10 15,9 0-6-15,-4 0 1 16,9-4-5-16,-5 0-2 16,5-10 6-16,0 6 3 15,0-5 1-15,0 1 1 16,0-5 2-16,0 1 4 16,-9-5-10-16,-1 4 9 0,-4 1 3 15,0-1 3-15,-9 5 1 16,0-1 0-16,-15 13 0 15,-18 13-2-15,-4 12 1 16,-7 8-13-16,11 4-6 16,9-8 0-16,5 18 1 15,5-6-4-15,9 5-1 0,14-5-2 16,14-7-2-16,5-5-13 16,9-9-4-16,4-3-16 15,6-4-6-15,-1-5-13 16,2-4-4-16,7 4-21 15</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7.6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316 805 268 0,'-9'-16'101'0,"4"16"-54"0,-9-5-31 0,5 5 29 16,-10 5-15-16,-4-1-3 15,-5 4-11-15,-6 13-5 16,2 0-6-16,-6 8-6 0,1 0 0 16,4 4 1-16,14-12 0 0,5-1-3 15,14 9 0-15,0-4-1 16,10 0 3-16,8 4-5 16,10-4 2-16,1-8-5 15,-1-9 1-15,-5-12-9 16,5-9-4-16,1-3-14 15,-1-9-5-15,0-8 8 16,-9-5 4-16,-1 5 12 16,1-17 5-16,0 9 4 15,-1-34 3-15,-4 13 2 16,0-34 3-16,10-53 9 16,-6 20 3-16,-4 13 13 15,-4 21 9-15,-6 20 3 16,1 17 4-16,-10 37 8 15,1 17-28-15,-6 25-9 16,1 33-9-16,0 12-4 16,-5 21 3-16,4 21 0 15,1 8-8-15,0 1-4 16,4-9-26-16,10-17-10 16,4 4-17-16,5-16-6 15,0-8-14 1,0-13-37-16,0-13 34 15</inkml:trace>
  <inkml:trace contextRef="#ctx0" brushRef="#br0" timeOffset="516">1056 581 244 0,'0'-4'90'0,"0"-4"-48"0,-5-1-18 0,1 9 29 15,-6 0-16-15,-4-4-4 16,-4 4-10-16,-10 4-5 16,0 9-10-16,-10 3-1 0,-5 13 0 15,-3 9-3-15,-1-5-3 16,0 9 0-16,10-5-1 15,18-4-5-15,14-4 1 16,10 0 0-16,14 4 2 16,9-4 3-16,9 0 2 0,10-4 1 15,-5-4 2-15,-4 0 3 16,-10 12 2-16,-4 0 6 16,-10 5 3-16,-10 3-15 15,-18 9-4-15,-14 0-31 16,-15 4-10-16,-17 0-51 15,-6-9-19-15,5-3-24 16</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9.7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284 0 124 0,'-14'4'49'0,"14"-4"-26"0,-19 13-25 0,14-9 11 16,-9 4 5-16,5 0 3 16,-19 9 0-16,5-5 2 15,-10 13-10-15,5-4-3 0,-5 17 0 16,5-9-5-16,5 17-3 15,4-9-2-15,15 9 3 16,-1-3 2-16,19-10 4 16,0-4 0-16,9-8 2 15,-4-5 7-15,4-16 3 0,-4 0 7 16,4-12 5-16,-4-1-1 16,-5-12 3-16,0 5-8 15,-5-9-2-15,-4 3-12 16,0-7-3-16,-1 3-13 15,-4 1-3-15,0 5-19 16,0-1-7-16,0 4-32 16,0 4-14-16,0 1-14 15</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0.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1096 120 0,'14'25'46'0,"-14"-25"-24"0,9 29-21 0,-9-25 8 16,0 5 17-16,0-1 9 15,0-4 7-15,0 0 4 16,0-8-25-16,0 0-3 0,-4-17-3 0,-1 0 5 16,0-12 4-16,1 4 5 15,-6-21 2-15,1 5-10 16,-5-22-5-16,5 9-7 15,-10-17-4-15,5 13-5 16,0-8 0-16,0 6 2 16,5 2 3-16,-1 12-4 15,6-8-3-15,-1 8 1 16,10 5 0-16,4-17-2 16,5 12 2-16,5 8-17 15,4 5-8-15,5 4-2 16,0 4-1-16,0 8-16 0,5 4-7 15,4 5-25 1,-9 4-46-16,0 8 32 16</inkml:trace>
  <inkml:trace contextRef="#ctx0" brushRef="#br0" timeOffset="203">35 714 200 0,'5'13'77'0,"-5"-13"-42"0,19 0-39 0,-19 0 15 16,14 4-8-16,-5-4 0 0,14-4-17 16,-4 0-5-16,9-9-57 15,0 5-25-15,28-17 43 16,-9 4 21-16</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126 18 252 0,'-10'-17'96'0,"10"17"-52"0,-33-4-29 16,24 8 35 0,-14 8-21-16,4 13-5 15,5 17-6-15,5 4-10 16,4-9-3-16,0 33 1 0,1-7-1 0,18 39 0 15,-5-19-1-15,5 38 0 16,0-22-11-16,0 22-5 16,0-22-23-16,0 13-8 15,0-17-12-15,0-4-4 16,0-12-32 0,5-8-34-16,-5-13 45 15</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3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0 220 0,'0'-4'85'0,"0"4"-46"0,-5 4-24 15,5-4 26-15,-5 9-2 16,5-5 1-16,0 17-8 0,0 0-5 15,0 9-15 1,0-5-5-16,0 14-3 0,0-9-11 0,5 11-3 16,-5-7-48-16,5-4-21 15,-1-5-37 1,7-25-33-16,-2 0 65 16</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5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8 252 0,'-4'-8'96'0,"4"8"-52"0,-14 12-56 0,9-8 13 16,-9 6-22-16,-5-2-4 16,10-4-40-16,4 0-15 0,10 6 6 15,4 2 6-15</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47 132 128 0,'-10'41'49'0,"10"-41"-26"0,-14 58-20 0,10-49 10 16,-1 7 5-16,0-3 6 15,1-1 2-15,-1-4 2 16,5-4-15-16,0 1-8 0,0-22-3 16,0 5 0-16,5-17 1 15,-1 4 3-15,6-13 1 16,-1 9 3-16,0-4 4 15,1 4 5-15,4 0 3 16,-5 4-7-16,5 8-2 16,0 5-3-16,0 12 1 15,0 0-4-15,0 17-2 16,-5-1-16-16,1 22-5 16,-1-5-30-16,0 4-10 15,1-4-53 1,4 0-24-16,-5-3 69 0</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0 174 128 0,'5'8'49'0,"-5"-8"-26"0,9 8-16 0,-9-4 15 16,5 1-7-16,-5-1 2 16,9 4-4-16,-4-4 2 15,9 4-8-15,-5-3 2 0,5-1 4 16,0 0-7-16,5-4-1 15,-5 0-3-15,4-4-2 16,-4 0 1-16,0-5-1 16,0 1 2-16,-4-9 3 15,-1 5-2-15,0-9-2 16,-4 5 0-16,0-5 1 16,-1 4-1-16,-4-12-1 15,0 4 3-15,-9 5 0 16,0-1 3-16,-5 12 3 0,0 5 0 15,-5 13 2-15,0-5 5 16,-4 17 2-16,4-1-1 16,1 18 0-16,4-5-5 15,0 8 0-15,4-3-12 16,6 3-2-16,-1-8-1 16,10 1 1-16,-1-5-8 15,10-4-1-15,-4-5-14 16,8-3-4-16,-4 0-16 15,10-9-6-15,-6-4-37 16,6-4-23-16,-6 0 50 16</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9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0 280 0,'15'0'104'0,"-15"0"-56"0,-24 4-23 16,19 0 33-16,-4 4-9 15,-1 1-1-15,-9 3-10 16,4 1-1-16,-14 11-21 16,6-2 0-16,-17 7 0 0,7-4-8 15,4 4-2-15,1-4-6 16,3-4-3-16,10 5-5 15,11-6 0-15,-1-3 4 16,19 4 2-16,-4 0 2 16,19-1 0-16,-5-3 0 0,5 9 2 15,-5-5 1-15,5 4 3 16,-5-5 3-16,0 9 2 16,-5-4-1-16,-5 5 1 15,-3-5-4-15,-11 4 1 16,0-4-16-16,-11 0-5 15,2-4-20-15,-5 1-8 16,4-6-43-16,0-3-16 16,1-1-43-1,4-4-41-15,1 1 74 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3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13 344 0,'-7'4'129'0,"7"-4"-70"0,-6 0-64 0,1 0 20 16,-1 0-14-16,0 0 0 15,0 0-23-15,6 0-8 16,0 0 15-16,0 0-41 0,0-9-16 16,0 1-43-1</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110 0 276 0,'0'0'104'0,"-5"8"-56"0,-9 13-52 0,9-9 21 16,-5 17-4-16,1 5 2 16,-5 11-2-16,4 13 0 15,1 17-7-15,-1 16-2 0,0-20 0 16,6-9-2-16,-1 13-2 15,0-9-32-15,5 9-14 16,0-13-34-16,0 5-15 16,0-9 0-1</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3:24.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2367 1873 184 0,'-5'-46'71'0,"5"46"-38"0,-9-26-10 16,4 18 26-16,0 0-7 16,5-1 0-16,0 5-9 0,0 0-3 15,0 0-16-15,0-1 7 16,0 5 5-16,0 0-10 0,0 17-1 15,0 0-5-15,0 21-1 16,0-5 1-16,5 26 4 16,0-13-2-16,0 43 1 15,-1-14-7-15,6 26-2 16,-6-21-2-16,6 21 1 16,-5-17-2-16,-1 8-1 15,1-12-8-15,0 0-5 16,0-13-31-16,-1-3-11 15,1-14-29-15,0-4-13 16,-1-8-11 0,6-17-28-16,-5-4 55 0</inkml:trace>
  <inkml:trace contextRef="#ctx0" brushRef="#br0" timeOffset="511">2159 1743 300 0,'-19'-38'112'0,"19"38"-60"0,-14-25-25 0,9 20 32 16,1-7-25-16,-1 3-8 15,10-7-12-15,-1 3-4 16,15-4-6-16,-5 5 6 0,19-5 3 16,-4 0-6-16,9 0-4 15,-5 5-2-15,19-1 1 16,-10 0-1-16,34 9-1 16,-15 0 3-16,15 12 0 15,-10 5-1-15,0 16 1 16,-9 1 0-16,9 16 1 15,-9-4-2-15,-1 21 1 16,-8-8-2-16,4 20 2 16,-10-12 0-16,-14 25 1 15,1-12 0-15,-20 12 0 0,1-16 0 16,-15 3 0-16,0-8 0 16,-14 13 0-16,0-13 0 15,-37 22 0-15,8-14 0 16,-32 5 0-16,14-13-11 15,-10 6-3-15,15-10-24 16,-10 0-10-16,14-13-39 16,5-4-17-16,10-4-55 15</inkml:trace>
  <inkml:trace contextRef="#ctx0" brushRef="#br0" timeOffset="1156">3832 2688 288 0,'-5'-17'107'0,"5"17"-58"0,-10-13-35 16,6 13 28-16,-6-4-10 16,6 0-1-16,-6-5-4 15,1 5-2-15,-5 0-14 16,4 0 4-16,-4 8 3 0,0 0-10 0,-5 13-2 15,5-4-4-15,4 20-2 16,1-8-2-16,9 22-1 16,0-10-1-16,4 5 0 15,1-7 0-15,14-10 0 16,-5 0 5-16,10-20 1 16,-5-1 6-16,4-17 3 15,-4 1 5-15,-5-9 4 16,1 0 1-16,-11-10-1 15,1 6-8-15,-5 0-5 16,0 4-4-16,-5 0 0 16,1 4-48-16,-1 0-20 15,0 5-57-15,0-1-24 16,1 5-1 0</inkml:trace>
  <inkml:trace contextRef="#ctx0" brushRef="#br0" timeOffset="1997">5802 953 268 0,'-10'-29'101'0,"10"29"-54"0,-9 0-33 0,4 0 28 16,1 0-21-16,4 0-6 15,0 4-5-15,0 4 0 16,4 26-5-16,1-13 8 0,4 33 6 15,-4-7-1-15,19 45-1 16,-5-16-5-16,9 37-2 16,-4-12-4-16,4 8-1 15,-4-12-1-15,-1 29 0 16,-3-13 0-16,-1-4 0 16,-5-12-11-16,0 4-5 15,1-22-21-15,-6-3-6 0,0-13-20 16,1-8-7-16,-5-9-5 15,-5-13-1-15,0-3-11 16,-5-13-20 0,0-5 42-16</inkml:trace>
  <inkml:trace contextRef="#ctx0" brushRef="#br0" timeOffset="2298">5731 2247 136 0,'-19'0'52'0,"19"0"-28"0,-14-9 9 0,9 9 28 16,0 0 0-16,1 0 3 15,-1 0-15-15,0 0-8 16,5-4-23-16,0 4 6 0,10-8 4 16,-6 3 2-16,15-3 4 15,0 0-9-15,29 3-3 16,-11-3-9-16,20-9-3 15,-5 5-5-15,0-9-4 16,-4 0 4-16,-1-5 1 16,-4 5-16-16,-1 0-7 15,-8 5-34-15,-1 3-13 16,-5-4-30-16,-4 5-11 16,-5-1-32-1</inkml:trace>
  <inkml:trace contextRef="#ctx0" brushRef="#br0" timeOffset="2914">6431 760 208 0,'0'-25'77'0,"0"25"-42"0,0-21-1 0,0 21 29 16,0-4-23-16,0-1-8 15,0 5-8-15,0 0-4 16,5 9-10-16,0-1 7 0,4 9 3 16,1 4 1-16,8 12-1 15,-3 1-6-15,8 29-1 16,-4-13-6-16,10 30 1 15,-6-13-1-15,6 38 3 16,-6-29-5-16,5 33-1 16,-4-12 2-16,0-1 1 15,-5-12-3-15,0-4-3 16,-1-13-3-16,-3 5-1 16,-1-9 4-16,-5-13 3 15,1-8 1-15,-1-8 2 16,-4-5-6-16,-5-20-3 0,0-1-4 15,0-12 1-15,0 0 1 16,0-13 2-16,0-4-1 16,5-4 1-16,-1 4 0 15,1-9 0-15,0 5-3 16,4 0 1-16,-4 8 2 16,9 9 1-16,-4 3 3 15,8 18 1-15,-3-9 1 16,4 21 0-16,-1-4 0 15,6 5 0-15,0-5 0 16,4 12 0-16,-4 1-16 0,-1 8-4 16,1 0-34-16,-5 0-13 15,0-4-29-15,-5-5-12 16,0-3-26 0</inkml:trace>
  <inkml:trace contextRef="#ctx0" brushRef="#br0" timeOffset="5121">4564 3722 200 0,'-9'-4'77'0,"9"4"-42"0,18-5-8 16,-18 5 27-16,10 0-15 15,-5 0-5-15,-1 0-8 16,1 0-5-16,0 0-11 16,0 0 20-16,-15 0 12 0,1 0-13 0,-10 9-4 15,0-1-11-15,-10 22-4 16,6-5-1-16,-10 13-1 15,4-5 4-15,-13 5 3 16,4-9-6-16,-4 1-3 16,4-5-3-16,5-4 0 15,4 0-9-15,15-4-1 16,0-1 2-16,19-3 0 16,-1 0 3-16,15 3 3 15,0 1-2-15,14 0-2 16,-4-4-1-16,13 12 3 15,-4-8 0-15,14 4 3 16,-9-5-1-16,-1 5 2 16,-4 0 4-16,-10 0 6 0,-4 0 10 15,-24 13 6-15,0-9-13 16,-33 13-4-16,4-4-6 16,-27 3-1-16,8-3-17 15,-32 4-6-15,9-5-20 16,0 14-8-16,10-10-27 15,9 10-11-15,9-5-28 16,10 0-10-16,5-9 4 16</inkml:trace>
  <inkml:trace contextRef="#ctx0" brushRef="#br0" timeOffset="5586">5003 3928 280 0,'-4'-13'107'0,"4"13"-58"0,0 0-35 15,0 0 28-15,0 4-16 16,0 0-3-16,4 13 4 15,-4 0 5-15,10 12-17 16,-5-4 14-16,9 47 5 0,0-13-5 16,5 33-2-16,-5-21-9 15,10 26-1-15,-5-17-6 16,9 16-1-16,-5-16-20 16,1 0-5-16,0-13-37 15,-5-8-14-15,-5-9-39 16,-5-16-14-16,-4-5-29 15</inkml:trace>
  <inkml:trace contextRef="#ctx0" brushRef="#br0" timeOffset="6054">5008 3932 188 0,'-9'-21'71'0,"9"21"-38"0,-5-21 5 0,5 21 34 0,0-9-15 16,0 5-3-16,0-17-22 15,0 4-8-15,0 1-14 16,0-1-6-16,9 0-3 0,1 4-1 15,13 1 0-15,-4-1 2 16,24 5 1-16,-5-1-1 16,14 5-2-16,-10 4 5 15,5 4 1-15,-4 1 0 16,-5 7-1-16,-5-3 14 16,-10 7 8-16,-4 1-3 15,-9 4 0-15,-1-4-7 16,-18 8-2-16,-1-4-9 0,-27 4-2 15,3-4 0-15,-13 0 0 16,0 0-7-16,4 4 0 16,6-4-26-16,4 5-8 15,4-5-27-15,6 12-13 16,-1-8-35-16,10 5-17 16,0-1 11-1</inkml:trace>
  <inkml:trace contextRef="#ctx0" brushRef="#br0" timeOffset="7027">6015 3894 260 0,'5'-17'96'0,"-5"17"-52"0,-5-12-29 0,5 12 24 16,-4-5-15-16,4 5-1 15,-5-4 7-15,0 0 2 16,1 0-16-16,-1 0 8 0,-5-1 6 0,0 1-3 16,-14 4-1-16,5 0-10 15,1 4-5-15,-1-4-4 16,0 9-2-16,5-5-3 15,-5 9-2-15,4-1 1 16,1 5-1-16,5 0-3 16,-1 4 2-16,1-4 1 15,4-1 0-15,1 1 0 16,4 0 0-16,0-5 2 16,0 1 1-16,0 0-1 15,4-5 1-15,1 0-4 16,9 1-2-16,-4-1 2 15,8-4 0-15,-3-4 1 0,4 5 2 16,-1-1-1-16,6 0-1 16,-5-4 3-16,0-4 0 15,0 4-1-15,-5-9 1 16,1 1 0-16,-5-9 3 16,-1 5-3-16,0-9-2 15,-4 4 0-15,0-4 1 16,0 4-1-16,-5 0 2 15,0 5-2-15,0-1-1 16,0 1 1-16,0 3 1 16,0 1-3-16,4 8 0 15,-4 0-1-15,5 17 0 16,0-5 2-16,4 13 0 16,1-4-3-16,4 0 2 15,0 0 1-15,5 13 2 0,-5-9-3 16,5 4 0-16,-5-3 3 15,5-1 1-15,-5 0-15 16,0-12-6-16,1-1-31 16,-1-12-11-16,-5 0-37 15,1-4-14-15,-1 0-31 16</inkml:trace>
  <inkml:trace contextRef="#ctx0" brushRef="#br0" timeOffset="7628">6417 3961 156 0,'5'8'60'0,"-5"-8"-32"0,14 21-20 15,-14-16 18-15,19 7-2 16,-5-3 1-16,5-1-3 16,-5 0-2-16,0 1-10 15,0-1 0-15,1 1 1 0,-6-5 11 16,-4-4 8-16,0 0-11 16,-15-9-5-16,1 1-3 15,-10-13 0-15,5 0 3 16,-5-8 2-16,4 4-5 15,1-13-1-15,0 8 2 0,0-3 5 16,5 3 0-16,4 1-1 16,0 4 3-16,5 0 0 15,0-1-4-15,10 1-1 16,-1 4-6-16,10 0 0 16,0 4-3-16,4 5 0 15,1-1-1-15,0 5 0 16,-5-1-9-16,-1 5-4 15,1 0-35-15,-4 0-14 16,-1 0-41-16,0 8-15 16,-5 0-23-1</inkml:trace>
  <inkml:trace contextRef="#ctx0" brushRef="#br0" timeOffset="8122">7041 3709 348 0,'0'-4'129'0,"0"4"-70"0,0 4-56 0,0 0 26 16,0 5-17-16,0-5-4 16,4 17-1-16,1-4 2 0,0 12-4 15,0-4-5-15,9 9-3 0,-5-5-31 16,5 1-15-16,1-5-72 15,-1 0-67 1,-5-4 63-16</inkml:trace>
  <inkml:trace contextRef="#ctx0" brushRef="#br0" timeOffset="8280">6975 3277 260 0,'-10'-17'99'0,"10"17"-54"0,0-13-48 16,0 13 16-16,0-4-42 0,0 0-16 16,5 4-54-16,0 0-22 15,-1 4 56-15,1 0 28 16</inkml:trace>
  <inkml:trace contextRef="#ctx0" brushRef="#br0" timeOffset="3278">7565 2007 272 0,'5'0'101'0,"-5"0"-54"0,5 21-39 15,-5-17 24-15,4 9-18 16,1 0-2-16,0 12-8 16,0-4-3-16,-1 8 0 0,1 1-39 0,0-1-14 15,-1-4-69 1</inkml:trace>
  <inkml:trace contextRef="#ctx0" brushRef="#br0" timeOffset="3442">7523 1499 248 0,'4'-21'93'0,"-4"21"-50"0,5-17-50 0,-5 17 14 16,0 0-49-16,0 0-19 16,5 13-20-16,0-5-6 15,4 9 35-15,0-4 15 16</inkml:trace>
  <inkml:trace contextRef="#ctx0" brushRef="#br0" timeOffset="4010">8113 1743 200 0,'14'-17'74'0,"-14"17"-40"0,10-9-11 0,-10 9 26 16,0-4-10-16,0 0-2 15,0 0-2-15,0 0 3 16,0 4-21-16,0 0 8 0,-5 0 5 15,5 0-3-15,-9 4-1 16,4 0-6-16,-9 4 0 16,4-3-7-16,-4 7 0 15,0 1-6-15,0-1-2 16,4 1-2-16,1 8 0 16,-1 0-4-16,6-4 0 15,-1 0-1-15,5-1-2 16,0 1 0-16,5 4 3 15,-1-4 0-15,11 4 1 16,-1-4-3-16,5 4 2 0,-5-4 1 16,5 4 0-16,0-5 0 15,4 10 2-15,-4-1 3 16,0 0 2-16,-5 0 21 16,-4 9 11-16,-1-9-9 15,-14 9-5-15,1-5-12 16,-10 13-6-16,4-8-4 15,-18 8-3-15,4-5-24 16,-14 5-9-16,5-4-65 16,-19 0-28-16,10-13-72 15</inkml:trace>
  <inkml:trace contextRef="#ctx0" brushRef="#br0" timeOffset="9189">7400 3520 236 0,'0'-8'90'0,"0"8"-48"0,5 4-45 0,-5 0 19 0,0 0-3 16,0 1 2-16,4 3 3 16,1 0 3-16,9 13-11 15,-4-4 8-15,4 13 2 0,0-5-2 16,-5 13 2-16,1-9 0 16,-1 0 2-16,1-3-12 15,-6-5-3-15,1-5-3 16,0-3 2-16,0 0 1 15,-5-26 3-15,0 0-7 16,0-12-2-16,0 4-1 16,0-21 0-16,0 9 0 15,0-5 2-15,0 4-3 16,0 1 0-16,0 3 1 0,0 1 2 16,0 4-3-16,4 8 0 15,1 0 7-15,9 9 4 16,-4 3 1-16,9 5 3 15,0 0-3-15,4 21 1 16,-4-4-5-16,5 13 1 16,-5-5-1-16,4 17 1 15,-4-9-9-15,0 5-1 16,-5-4-40-16,-9-5-14 16,0-4-43-16,-1 1-17 15,-4-5-24 1</inkml:trace>
  <inkml:trace contextRef="#ctx0" brushRef="#br0" timeOffset="9985">8217 3382 160 0,'5'-5'63'0,"-5"5"-34"0,0-4-5 0,0 4 22 15,0 0-1-15,0 0 0 16,0-4 2-16,0 0 2 16,0 0-26-16,0-1 5 0,-5 1 2 15,5 0-7-15,-5 0-1 16,5 0-4-16,-4 4-2 16,-1 0-4-16,0 0-2 15,1 0-4-15,-1 4 1 16,0 0 0-16,0 4 1 15,1 1-4-15,4-1-1 0,0 1 1 16,0 12 0-16,0-5-5 16,4 5-1-16,-4-4 1 15,5 4 0-15,0 0-2 16,4-4 2-16,1-4 1 16,4-5 2-16,-5-4 3 15,1-8 4-15,-1 0-2 16,-4-13-2-16,0 4 0 15,-5-8-1-15,0 5-2 16,0-5 1-16,0 4 0 16,-5 0 1-16,0 0-5 15,1 5 1-15,4-1 2 16,0 9 1-16,0 0-4 0,0 8 1 16,0 0-2-16,14 17-2 15,-5-4 3-15,15 21 0 16,-5-5 1-16,14 22 2 15,-5-9-1-15,0 13 2 16,-4-13 0-16,0 9 1 16,-5-9 4-16,-15 8 3 15,1-7-2-15,-29 11 0 16,6-7-8-16,-20 12 0 16,5-13-1-16,-15 21 2 15,11-12-17-15,-15 4-6 16,9-8-37-16,-4 4-12 15,9-9-46-15,0 0-16 16,5-8-16-16</inkml:trace>
  <inkml:trace contextRef="#ctx0" brushRef="#br0" timeOffset="10570">8680 2696 260 0,'0'-25'96'0,"0"25"-52"0,-5-25-23 15,5 25 30-15,0-5-12 16,0 1 0-16,0 0-9 15,0 0-4-15,5 12-14 16,0-4 6-16,14 22 2 0,-10-5-2 16,5 29 0-16,1-4-2 15,-1 30 0-15,0-12-4 16,5 11 0-16,-5-12-7 0,0 9-3 16,0-9-15-1,-4-4-4-15,-1-9-59 0,-4-4-26 16</inkml:trace>
  <inkml:trace contextRef="#ctx0" brushRef="#br0" timeOffset="11441">9483 2599 304 0,'0'-4'115'0,"0"4"-62"0,-4 4-44 15,4 1 27-15,0 3-20 16,0 0-4-16,0 13 6 0,0-4 5 16,0 21-12-16,0-4 5 0,0 20 4 15,0-8 4-15,0 35 3 16,0-14-6-16,0 22 0 15,0-14-10-15,0 13-2 16,0-16-7-16,0 16-2 16,0-17 2-16,4 5 1 15,-4-13-19-15,0-4-7 16,0-9-34-16,0-8-16 16,0-4-28-16,0-9-12 15,0-3-19 1</inkml:trace>
  <inkml:trace contextRef="#ctx0" brushRef="#br0" timeOffset="11868">9228 2928 212 0,'-9'-25'82'0,"9"25"-44"0,0-21 8 0,0 21 37 15,0-4-27-15,0-2-9 16,9 6-8-16,-4 0-4 16,9 10-18-16,0-2 1 0,5 9 2 15,0 0-7-15,0 4 0 16,0-4-5-16,-5 4-3 16,0-5-2-16,0 1 0 15,-4-4-7-15,-1-1 1 16,1 1-45-16,-1-5-18 15,1 1-49-15,-1-5-17 16,1 0-5 0</inkml:trace>
  <inkml:trace contextRef="#ctx0" brushRef="#br0" timeOffset="12199">9842 3247 332 0,'-4'-8'126'0,"4"8"-68"0,0-4-32 0,0 4 34 16,0 0-23-16,0 0-9 16,0-5-16-16,0 5-6 15,0-4-4-15,0 4-6 0,4-4-2 16,-4 4-46-16,0-8-18 16,0 3-59-1,5-11-67-15,-5 3 62 16</inkml:trace>
  <inkml:trace contextRef="#ctx0" brushRef="#br0" timeOffset="12619">9885 2083 228 0,'5'-9'88'0,"-5"9"-48"0,4 9-40 0,-4-9 18 16,0 8 1-16,0 1 5 15,5 16 5-15,0-4 2 16,0 21-16-16,-1-9 4 0,-4 22 4 16,0-9-8-16,5 9-3 15,-5-9-5-15,5 4-2 16,0-8-56-16,-1 5-25 15,1-10-61 1,0 5-33-16,-5-8 86 16</inkml:trace>
  <inkml:trace contextRef="#ctx0" brushRef="#br0" timeOffset="12915">10188 3121 344 0,'-9'21'129'0,"9"-21"-70"0,-5 0-62 0,0 0 24 16,5-4-33-16,0 0-10 15,0-5-54-15,0 1-23 16,0-9-22-16,0 5-6 16</inkml:trace>
  <inkml:trace contextRef="#ctx0" brushRef="#br0" timeOffset="13354">10302 1982 208 0,'0'-4'79'0,"0"4"-42"0,0 0-21 0,0 0 22 16,0 0-11-16,0 4-3 15,0 13-3-15,0 0 1 16,0 20-12-16,0-7 1 0,0 20 2 16,0 1-7-16,0 12-3 15,0-5-16-15,-5 1-6 16,0-4-78-1,1 8-76-15,-1-9 50 16</inkml:trace>
  <inkml:trace contextRef="#ctx0" brushRef="#br0" timeOffset="58279">4847 185 72 0,'-9'-34'30'0,"4"34"-16"0,-9-13-14 15,5 13 7-15,-1 0-6 16,-4 0-1-16,0 0 2 16,-5 0 1-16,-5 0-4 15,-13 0 1-15,-6 0 2 0,1 0 1 16,-6 0 5-16,-8 0 3 16,-6 0 0-16,-9 0 3 15,-4 0-3-15,-15 0-1 16,5-8-2-16,0 4 0 15,0 4-4-15,0 0-3 16,-5 0 0-16,-19 0-1 0,1 0 2 16,4 0-1-16,4 12-1 15,-3-12 1-15,-11 13 1 16,-9 0 1-16,5 8 1 16,5 4-2-16,-10 0-2 15,-9 9 1-15,-5 12 1 16,4 0-1-16,6 4-1 0,-10 5-2 15,-20 4 1-15,10 0 1 16,15 20 0-16,5 18-3 16,-6-5 2-16,-4-4 1 15,14 1 2-15,10-1-1 16,14 17-1-16,0 12 1 16,-1 1-1-16,-23 16-3 15,5-8 0-15,24 5 2 16,9-1 0-16,23-4 1 15,10 0 0-15,15-9 0 16,8 1 0-16,10 8 0 16,10 4 0-16,4-4 0 15,10-7 2-15,9-6-3 16,19 13 0-16,19 0-1 16,10-4 0-16,18-9 2 0,-9-12 0 15,4-4 0-15,6 8 0 16,13 4 0-16,20 4 0 15,4-4 0-15,-5-20 0 16,5-5-3-16,24 0 2 16,19 4 7-16,-10-4 4 15,28 4-5-15,20-4-3 16,0-8 1-16,19-9 0 16,8-8-1-16,-4-9-2 15,33 5 1-15,-9-5 1 16,23 5-3-16,-4 3 0 15,9-3 1-15,10 0 0 0,4-1 2 16,14 1 3-16,1-9-2 16,18-8 0-16,-5 0 1 15,7-5 0-15,3-3-5 16,0-5 1-16,9-8-2 16,-14-5 0-16,10-3 4 15,-10-14 1-15,20-11 1 16,-6-22 0-16,15-13-2 15,-29-12-2-15,10-12 1 16,-33-5-1-16,-14 0 0 16,-5 0 2-16,-43-20-1 15,-33-10 2-15,-9-7 2 16,-24 3 4-16,-33-3 0 16,-24-13 2-16,-23-26-4 15,-29 9 1-15,-9-4 1 0,-23-8 2 16,-25-9 8-16,-27 8 5 15,-34 0-11-15,-23-16-2 16,-24-5-5-16,-5 26 1 16,-42-6-4-16,-24-15-2 15,-4 4-3-15,-43 12-1 16,-10-4 2-16,-51-20 0 16,-1 16-2-16,-48 12 2 15,-13 9 1-15,-18-4 0 16,-29-21-3-16,14 33 0 15,-19 17-1-15,-10-3 3 0,15-6-7 16,-33-7-2-16,14 20-21 16,18 22-7-16,-23 12-58 15,0-9-32 1,-18 1 63-16</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09.1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517 96 212 0,'0'14'79'0,"0"-14"-42"0,-5-19-6 0,-1 19 29 15,1 0-13-15,5 0-4 16,0 5-10-16,0-5-3 16,0 10-17-16,0-6-1 0,0 25 1 15,0-5 4-15,-5 18 4 16,5-4-2-16,-6 14 0 15,6-9-6-15,0 18-3 16,0-9-3-16,0 5-2 16,0-9-1-16,0 4 0 15,0-10-5-15,6 10 1 0,-6-9-20 16,5 4-7-16,0-9-28 16,1 0-12-16,-6-10-12 15,0-9-1-15,0-4-2 16,0-1-2-16,0-5-2 15</inkml:trace>
  <inkml:trace contextRef="#ctx0" brushRef="#br0" timeOffset="1803">171 96 148 0,'-22'0'57'0,"22"0"-30"0,-21 10 1 0,16-6 27 16,-1 1-4-16,1 0 0 15,0 0-13-15,-1-1-4 16,6 1-19-16,0 0 6 0,6 0 3 16,-1-5 7-16,16 0 4 15,1 0-4-15,31-5-1 16,-10 0-11-16,31-4-1 16,-15-1-11-16,5 1-2 15,-11-1-1-15,6 1 0 16,-11-1 0-16,5 1 0 15,-11 4-16-15,1 0-4 16,-6 1-32-16,-5-1-11 16,-5 0-38-16,0 15-14 15,-1-1-27 1</inkml:trace>
  <inkml:trace contextRef="#ctx0" brushRef="#br0" timeOffset="2300">48 1081 200 0,'-21'43'77'0,"21"-43"-42"0,-16 19 7 0,11-15 34 15,-1 6-21-15,6-5-6 16,6-10-5-16,-6 5 1 15,16-5-24-15,-6 0 6 0,28-9 1 16,-7 5-4-16,44-10-2 16,-11 5-6-16,21-10-2 15,-21 5-4-15,16-5-1 16,-16 5-3-16,11 0-1 16,-12 1-3-16,12 3-2 15,-11 1-6-15,-5 9-1 0,-11 1-30 16,-1 4-11-16,-4 0-43 15,-6 0-20-15,-5 0-38 16,-5 9-34 0,0-4 78-16</inkml:trace>
  <inkml:trace contextRef="#ctx0" brushRef="#br0" timeOffset="2859">1407 915 208 0,'26'57'77'0,"-26"-57"-42"0,22 52-26 0,-22-42 22 0,5 4-4 16,0 0 2-16,1 0-8 15,-6 1 0-15,0-6-12 16,0 1 19-16,0-6 8 0,0 1-10 15,0-24-2-15,0 5-10 16,0-29-1-16,0 5-4 16,-11-23 0-16,0 9-1 15,-5-19 2-15,0 9 1 16,-5-14 1-16,5 10-2 16,0-10 1-16,0 15-6 15,5-6-1-15,6 11 4 16,5 4 3-16,0 9-6 15,5-4-1-15,1 9-2 16,10 0-2-16,-6 5 1 0,6 4-1 16,-5 6-16-16,5 4-4 15,-5 4-25-15,5 6-12 16,0 0-22-16,0 9-9 16,0 0-14-1,0 18-43-15,0-3 43 16</inkml:trace>
  <inkml:trace contextRef="#ctx0" brushRef="#br0" timeOffset="3101">1380 698 356 0,'0'4'134'0,"0"-4"-72"0,11 5-55 0,-11 0 31 0,10-5-15 16,-4 0-1-16,4-10-11 16,1 6-2-16,10-6-5 15,-5 1-3-15,11-1 2 0,-6 1-15 16,6-1-5-16,-1 6-46 16,12-1-21-16,-6 0-74 15</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2.9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457 69 300 0,'0'-19'112'0,"0"19"-60"0,-5-19-19 0,5 19 36 16,-5 0-16-16,-1 0-6 16,1 5-21-16,0 0-6 15,-6 23-12-15,6-4 12 0,-6 23 7 16,5-8-3-16,-5 32-2 15,6-10-8-15,-6 25-4 16,6-15-5-16,-6 15-2 0,6-10 1 16,-6 4 2-16,6-9-27 15,-6-4-11-15,6-10-37 16,-6-9-14-16,6-6-31 16,-6-13-11-16,0-6-21 15</inkml:trace>
  <inkml:trace contextRef="#ctx0" brushRef="#br0" timeOffset="279">1 78 240 0,'0'-37'90'0,"0"37"-48"0,5-29 2 0,-5 29 38 15,5-5-24-15,1 1-11 16,10 4-8-16,0 0 0 16,6 23-22-16,-1-4-3 0,6 10 0 15,-6-1-6-15,6 10 0 16,-5-10-17-16,-1 11-9 16,1-6-35-16,-1 5-16 15,-5-9-28-15,6 9-10 0,-6-5-28 31</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3.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65 228 0,'6'-20'88'0,"-6"20"-48"0,5-9-14 0,-5 9 31 16,0-5-12-16,0 5-4 16,-5-10-6-16,5 6-2 15,-6-1-18-15,1 0-2 0,-6 0 0 16,1 1-5-16,-1 13-2 15,1-4-3-15,-1 14-3 16,0 0 1-16,6 10-1 16,0-5-3-16,10 14 0 15,0-10-1-15,6 2 3 16,0-7 0-16,10-13 1 16,0-1 11-16,6-9 7 15,-6 0 0-15,0-14-1 16,-5 0-9-16,0-10-5 15,-5-1-5-15,0 2-1 16,-1 4-29-16,1-5-14 0,-6 5-36 16,1-1-13-16,-1 6-32 15,0 0-36 1,1 4 65-16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4.0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94 208 0,'0'-5'79'0,"0"5"-42"0,0 5-12 0,0-5 25 16,0 10-16-16,0-1-7 15,0 10-10-15,0-5-3 16,5 15-8-16,1-5 3 0,4 10 3 15,1-6-2-15,5 0 2 16,0-4 6-16,5-5 6 16,2-5 0-16,3-9 1 15,-5 0 3-15,11-24 3 16,-5 0-9-16,5-14-2 16,-5 4-10-16,-6-9-4 15,1 5 1-15,-6-1 0 16,0 6-19-16,-5 4-6 15,0 0-49-15,-1 1-19 16,-4 4-79-16,4 0-52 16,1 5 99-16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8.3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70 248 96 0,'-37'-5'35'0,"21"5"-18"0,0 0 0 16,10 0 14-16,6 0-8 15,6 0-3-15,15 0 11 16,37-4 4-16,44-6-18 16,26-4 15-16,58 0 7 0,38-6-7 15,58 6-1-15,16-5-16 16,38 0-6-16,0-5-4 16,10 10 1-16,-21-5-23 15,-6 4-8-15,-36-4-30 16,-27 0-12-16,-11 0-40 15</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4.0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1132 276 0,'0'-9'104'0,"0"9"-56"0,-5-19-43 0,5 19 24 15,0 0-14-15,0 0-1 16,0 5 3-16,0-5 3 16,0 19-10-16,0-10 8 0,0 15 4 15,0 0 0-15,0 18-1 16,0-3-7-16,0 8-4 15,0-4-5-15,0 0-2 16,0-5-1-16,5-1 1 16,-5-8 0-16,0-1 1 15,0-4-5-15,0-5 1 16,0-5 2-16,0-9 1 16,0 0-1-16,0-20 1 15,0 1-4-15,6-14 0 16,-1 4 1-16,0-23 0 0,1 4 0 15,-1-9 0-15,0 9 0 16,6-13 2-16,-6 7-3 16,6 7 0-16,-1 4-1 15,1 0 0-15,0 9-5 16,-1 10 0-16,1 5 5 16,5 19 6-16,-5 0 0 15,-1 23 3-15,1-4-4 16,0 23-2-16,5-9-3 15,0 14 1-15,-6-8 1 16,12 8 2-16,-6-10-1 0,-11-4-1 16,0-5 1-16,1-4-1 15,-6-5 0-15,0-10 2 16,0 0-3-16,10-19 0 16,-4 1 1-16,4-20 0 15,1 5-3-15,5-19 0 16,-5 5-3-16,4-14 1 15,1 9 1-15,0-10-1 16,0 9 4-16,0 6 0 16,0 5-4-16,6 14 1 15,-6-1 2-15,5 25 1 16,0-5 3-16,1 28 1 16,-6-5 1-16,0 25 0 15,-6-10-2-15,2 9-2 0,-1-9-28 16,-1 9-11-16,-4-5-36 15,-1 5-15-15,0-9-36 16,0-10-27 0,1-5 72-16</inkml:trace>
  <inkml:trace contextRef="#ctx0" brushRef="#br0" timeOffset="495">848 1227 236 0,'0'-9'88'0,"0"9"-48"0,0 0-27 0,0 0 22 16,-5 4-14-16,5 1-4 0,0 19-6 15,0-4 0 1,0 13-6-16,0-5-3 0,10 10-1 0,1-5-1 15,21 5 0-15,-6-9 2 16,12-6 1-16,-6-4 12 16,10-19 7-16,-4 0 9 15,-1-19 3-15,-5 5-1 16,0-14 0-16,-5 4-7 16,-12-9-4-16,1 5-10 15,-5-1-5-15,0 5-13 16,-6 1-4-16,0 4-41 15,1 5-17-15,-6 3-29 16,5 6-12-16,0 1-23 16</inkml:trace>
  <inkml:trace contextRef="#ctx0" brushRef="#br0" timeOffset="961">1572 1028 140 0,'11'-14'52'0,"-11"14"-28"0,11-14 9 0,-11 14 28 16,0-5 0-16,0 0 1 15,5-4-6-15,0-1 0 16,-5 6-31-16,0-1 10 0,-5 10 3 0,5-1-9 15,-11 6-2-15,6-1-10 16,-6 15-2-16,1-5-5 16,-1 5-1-16,0-1-5 15,1 1-3-15,-1 0 0 16,6-1 1-16,-1-4-3 16,6 5-2-16,0-5-1 15,11 5 3-15,0 0 0 16,5-5 1-16,0 0 0 15,0 0 0-15,0-5-5 16,5 5 1-16,-5-4 8 16,-11 8 5-16,1-4-4 15,-12 10-1-15,1-6 0 0,-11 1 0 16,0 0-5-16,-5-5 1 16,5-1-38-16,0-3-16 15,0-6-46-15,5-4-19 16,0 0-39-1</inkml:trace>
  <inkml:trace contextRef="#ctx0" brushRef="#br0" timeOffset="19907">2000 104 156 0,'5'-38'60'0,"-5"38"-32"0,0-33-2 0,0 28 25 16,0-4-5-16,0 4 0 15,0-5-13-15,0 6-3 16,0-1-17-16,0 0 1 0,0 10 2 15,0-5-4-15,0 24-2 16,0-5-1-16,0 33-1 16,0-10-2-16,5 34 1 15,1-10-2-15,-1 24 0 16,0-13-1-16,6 13 0 16,0-9-2-16,-1 13 1 15,-4-13-2-15,-1 9 2 16,0-14 0-16,0-5 1 15,1-10-7-15,10 5-2 16,-11-13-34-16,0-6-11 16,1-8-24-16,-1-6-6 0,0-5-12 15,-5-4-32 1,0-5 44-16</inkml:trace>
  <inkml:trace contextRef="#ctx0" brushRef="#br0" timeOffset="20492">1925 1061 224 0,'-11'-18'85'0,"11"18"-46"0,-10-10-17 16,4 10 28-16,6 0-15 15,0 0-3-15,6 0-5 16,-1 0-2-16,6-5-14 16,-1 1 7-16,17-1 2 0,-6 0-4 15,6 0 1-15,-6 5-8 16,6-14-3-16,-1 5-1 16,12-1-1-16,-12 1-2 0,6 4 1 15,-5 0 0-15,-6 10 3 16,1 0-45-16,-1-1-18 15,-5 1-82 1,5 0-67-16,-5 0 78 16</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14.2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8042 3093 88 0,'5'0'33'0,"-5"4"-18"0,0-4-9 16,0 0 11-16,0 0 2 16,0 0 3-16,5 0-6 15,0 0 1-15,6 0-1 16,4-4-1-16,5-5-7 0,1-5-1 0,10-9 3 16,10-9-2-16,25-9 3 15,16-9-4-15,0-9-2 16,5 0-2-16,-5-18 0 15,5-1 0-15,-5 5 1 16,15-4-5-16,6 4-1 16,-1 5 1-16,-10 4 2 0,-5 5 2 15,-20 8 3-15,-11 10-5 16,-10 4-1-16,-10 10-2 16,-5 4-2-16,-10 10-19 0,-6 4-8 15,-5 4-15 1,-5 10-46-16,-5 4 13 31</inkml:trace>
  <inkml:trace contextRef="#ctx0" brushRef="#br0" timeOffset="400">9097 2081 104 0,'-26'0'38'0,"21"-4"-20"0,0 8-12 16,5-4 11-16,0 0-7 16,0 0-3-16</inkml:trace>
  <inkml:trace contextRef="#ctx0" brushRef="#br0" timeOffset="662">9071 2081 207 0,'26'0'9'16,"5"-4"-4"-16,10-1-3 0,10 1-1 16,0-6-1-16,0 1 2 15,6-4-1-15,-6-1 2 16,5-4 2-16,-5 4 2 31,6-4-1-31,4 0 1 0,-10 4-4 16,-5 0 0-16,-5 5 1 15,-10 5 2-15,-10 4 8 16,-6 4 5-16,-10 10-3 0,-15 9-1 16,-16 4-9-16,-4 14-2 15,-6 14 0-15,-5-1 2 16,0 5-3-16,-10 11-2 0,-6-2-9 15,-4 5-3-15,-1-5-29 16,-9 0-14-16,-1 1-27 16</inkml:trace>
  <inkml:trace contextRef="#ctx0" brushRef="#br0" timeOffset="-8698">5803 3739 208 0,'0'5'79'0,"0"-5"-42"0,0 4-28 0,0-4 22 16,0 0-10-16,0 5 0 0,5-1-6 16,0 1-1-16,6-1-8 15,-1 1-2-15,5 4 2 0,1-4-3 16,-1-1-2-16,5 1-3 15,1-5 1 1,5 0 1-16,-1-5 2 0,1 1 1 16,-6-6-1-16,1 1-2 15,-6 0 1-15,0-4-1 16,-4-6 2-16,-6-8 1 16,0 4-1-16,-5 1 1 15,-5-1-2-15,-11 5 2 16,-4-1 0-16,0 6 1 0,-1 4 9 15,-5 4 6-15,1 5-6 16,-6 9 0-16,5 0-1 16,1 14 2-16,4 4-1 15,6 5 0-15,5 5 1 0,10 4 2 16,5-5-9-16,5-4-2 31,6-5-3-31,4-4-2 0,11 0-2 16,-1-5 1-16,1 5-15 15,-5-5-6-15,-1-4-20 16,1-14-9-16,0-10-27 16,-1 1-11-16,1 0-26 15</inkml:trace>
  <inkml:trace contextRef="#ctx0" brushRef="#br0" timeOffset="-7852">6884 2688 176 0,'5'-32'68'0,"-5"27"-36"0,0 1-7 0,0 4 25 15,0-5-3-15,0 5-1 16,0 0-17-16,0 0-7 16,-5 18-11-16,0 14-3 0,-1 9-4 15,1 14-3-15,-5 4 2 16,5 5 0-16,0-1-1 16,0 10 1-16,0-5-4 15,5-4 0-15,0-5-10 16,0-4-5-16,0 0-19 0,0-14-5 15,0-5-32-15,0-9-14 16,0 1-9-16</inkml:trace>
  <inkml:trace contextRef="#ctx0" brushRef="#br0" timeOffset="-30757">6817 3803 168 0,'0'0'63'0,"0"4"-34"0,0-4-30 0,0 0 15 16,0 0-19-16,0 0-3 0,0 0-6 16,0 0 1-16,0 0-28 15,0 0-13-15,-5-4 1 31,5-1 4-31</inkml:trace>
  <inkml:trace contextRef="#ctx0" brushRef="#br0" timeOffset="-8336">6607 3898 296 0,'0'0'110'0,"0"0"-60"0,0 0-61 15,0 0 18-15,0 0-9 16,0 0-2-16,0 0-26 0,0 0-12 15,0 0-45-15,0 0-18 16,0-4 27-16,5-1 15 16</inkml:trace>
  <inkml:trace contextRef="#ctx0" brushRef="#br0" timeOffset="-6851">6827 3862 156 0,'-5'0'57'0,"0"0"-30"0,0 0-21 16,5 0 17-16,-5 5-5 0,-5 4 1 16,-1 0-6-16,1 4 0 15,5 6-8-15,-5-15 1 0,0 5 1 16,10 5-1-16,0 0 1 16,5-5-4-16,0 0-2 15,0-5 2-15,5-8 0 16,0-5 1-16,1 0 2 0,-1-1-1 15,0 1 2-15,0 0-4 16,1 0 0-16,-1 0 1 16,0-5 2-16,-5 1-1 15,-5-1 2-15,0 0-2 16,-5 1 2-16,-5-1-2 0,0 5 0 31,-6 0 1-31,1 4 1 16,0 5-1-16,-1 5-1 15,1-1-6-15,5 6 1 0,4-1-2 16,1 4 0-16,5-4 0 16,0 1 0-16,5-6 0 15,1 1 0-15,-1-1 2 16,0 1 2-16,5-5-1 0,0 0-1 16,-5-5 1-16,1 1 1 15,-1-1-1-15,0-4-1 16,0 0 3-16,0 0 2 15,0 0 2-15,-5 0 1 16,0-1 2-16,-5 6 1 16,0-1-5-1,0 5-4-15,-5 5-1 16,-1-1-1-16,-4 6-3 16,5-1 0-16,-1 4 2 15,1-4 0-15,0 1 1 16,5-1 0-16,5 0-5 15,0-5 1-15,0 1 2 16,5-5 1-16,0 0 3 16,0 0 1-16,0-5 1 15,0 1 0-15,-5-1 0 16,0 1 2-16,0-1 1 16,0 5 1-16,-5 0-7 15,5 0 0-15,-10 5-17 16,5 4-6-16,0-5-36 0,5 1-12 15</inkml:trace>
  <inkml:trace contextRef="#ctx0" brushRef="#br0" timeOffset="-32304">5260 2842 60 0,'16'-13'24'0,"-11"17"-12"0,0-13-41 0,0 14-5 0</inkml:trace>
  <inkml:trace contextRef="#ctx0" brushRef="#br0" timeOffset="-12068">3299 2556 144 0,'-5'-46'55'16,"-10"51"-30"-16,9-5-5 0,6 0 19 0,0 0-2 15,0 0 3-15,-5 0-9 16,5 0-2-16,0 0-16 31,0 9-1-31,-5 4-1 0,5-4 0 0,-5 14 1 16,0 5 0-16,5 8 0 15,-5 14-2-15,0 5-1 16,0 4 3-16,-6 0 5 16,1 5-7-16,5-1-1 15,0 6-3-15,-5 8-1 16,-1 5-6-16,1 0 1 0,0 9 0 16,0-9 2-16,-6 0-1 15,1-5-1-15,0-4-2 16,4 0 1-16,-4-9-17 0,5-1-8 15,-1-13-22-15,6-9-9 16,0-13-118 15,0-1 95-31,0-13-27 16,5-1 65-16</inkml:trace>
  <inkml:trace contextRef="#ctx0" brushRef="#br0" timeOffset="-11299">3345 2437 176 0,'5'-27'66'0,"-5"18"-36"0,-5-5-9 16,5 14 22-16,-5-4-1 15,5-1 1-15,0 5-3 16,0 0-1-16,0 0-21 16,0 0 3-16,0 0 0 0,-5 9-7 15,5 5-1-15,0 4 2 16,0 5 0-16,0-5-2 0,5 27 2 16,0 6-4-16,0 8 1 15,5 9-3-15,1 0 2 16,-1 5-4-16,5 5 1 15,1 13-3-15,-1 4 0 16,0 5-3-16,1 10 1 16,9-10-2-1,-4-5-1-15,10-4 1 16,-6-13-1-16,1-10-3 0,-6-13 2 16,-4-10 1-16,-1-4 0 15,0-14 0-15,-4 1 2 16,-1-10-3-16,0 0 0 15,0-9 1-15,1-4 2 16,4-1-1-16,-5-17 2 16,0-10 0-16,1-13-4 15,4-10 1-15,0-18 0 16,1-13 2-16,-1-14-1 16,0 0-1-16,1 0-2 15,-1 4 1-15,1 5 1 16,-1 5 0-16,0 4-3 0,1 9 0 15,-1 5-9-15,-5 5-5 16,1 8-20-16,-1 10-6 16,0 8-31-16,0 6-10 15,0 3-24 1,1 10-48-16,4 5 48 16</inkml:trace>
  <inkml:trace contextRef="#ctx0" brushRef="#br0" timeOffset="-10668">4590 3466 184 0,'0'-5'71'0,"0"5"-38"0,-6 5-17 0,1-5 41 16,10 0-32-16,-10 0 28 15,0 5-31-15,-10-5 18 0,-1 4-24 0,-9 1 7 16,4 4-13-16,-15 0-4 16,11 0-3-16,-16 9 4 15,5 0-4-15,-5 5 8 16,10 4-7-16,1 1-1 15,14 4-2-15,1-1-1 16,5 6 0-16,15-1 0 16,5-4 0-16,11-5 0 15,9 1 0-15,1-15 4 16,5 1-2-16,-5-14 6 16,4 5-5-1,-4-19 8-15,-5 5-7 0,-6-14 5 16,-4 9-5-16,-11-17 0 15,0 8-2-15,-10-14-6 16,0 6 2-16,-6-1-21 16,6 9 13-16,-5 0-54 15,10 10 36-15,-10-6-84 16,10 10 63-16,-5 0-92 16,10 5 80-16</inkml:trace>
  <inkml:trace contextRef="#ctx0" brushRef="#br0" timeOffset="-10152">4851 3593 192 0,'5'0'74'0,"-5"19"-40"0,0-10 0 0,0-9 40 16,0 18-27-16,0 0-17 15,0 5-10-15,0 4-13 16,0 1-4-16,5 3 0 0,0 1 0 16,0-4 1-16,0 8-16 15,0-9-6-15,-5-4-22 16,0 0-8-16,11-14-20 0,-11 5-10 16,5-10-13-1</inkml:trace>
  <inkml:trace contextRef="#ctx0" brushRef="#br0" timeOffset="-9968">5015 3061 156 0,'5'-23'60'0,"0"14"-32"0,0 4-33 0,-5 5 12 15,-5 0-48-15,5 0-19 16,0 0 3-16,5 10 6 0</inkml:trace>
  <inkml:trace contextRef="#ctx0" brushRef="#br0" timeOffset="-9383">5404 3480 176 0,'5'-14'66'0,"-5"9"-36"0,0-4-4 0,0 9 23 16,0-4-2-16,0 4 1 15,-5 0-9-15,0 0-4 16,-6 0-19-16,1 4 5 0,-5 1 3 16,-6-1 1-1,1 10-14-15,-11-5-1 16,11 5-7-16,-11-1 0 15,5 6-1-15,1-6-2 16,9 1 1-16,-4 4-4 16,10 0 2-16,-1 1-1 15,11 3 0-15,5-3 2 16,6 3 0-16,4-3 0 16,11 3 0-16,-1-3 0 15,6 3 0-15,-5-4 0 16,4 5 0-16,-4-5 0 15,0 5 0-15,-11-5 2 16,5 5-1-16,-9-5 6 16,-1 5-4-16,-10-5 1 15,0 5-2-15,-10-5-13 16,5 5 7-16,-16-5-52 16,6 5 31-16,-11 0-29 0,0 0-35 15,6-1-18-15,-1 1-4 0,6 0 3 16</inkml:trace>
  <inkml:trace contextRef="#ctx0" brushRef="#br0" timeOffset="9037">2818 2783 112 0,'0'5'44'0,"0"-1"-24"0,-5 1-10 0,5-5 14 15,-6 9 2-15,1 0 2 16,-5 0-2-16,0 0-1 0,0 0-14 15,-1 5 4-15,1-5 3 0,-5 0-2 32,-1 0 1-32,1 0-1 0,0 5 0 15,-1-5 0-15,1 0 3 16,0 5-5-16,-6-5 0 16,-5-4-6-16,6-1-3 15,-7 1 2-15,2-5 2 16,-6 0 0-16,0 0 0 15,-5 0-3-15,1 0 1 0,-11 0-2 16,-1-9 2-16,6-1-4 16,1 1 0-16,-1 5 3 15,5-5 1-15,0 0-3 16,0 0-1-16,5-1 1 16,1-3 2-16,-1 4-1 15,0-5 0 1,0-4-3-16,1 4 1 15,-11 0-2-15,5-4-1 16,-5 5 1-16,0-6-1 16,0 1 2-16,0 0 1 0,-5 0 1 15,5 0 0-15,5-1-2 16,0-3-2-16,5-1 1 16,1 0-1-16,-1 5 2 0,5 0 3 15,1 4-2-15,4 0 0 16,1 1-1-16,-1 4-2 15,1-5 1-15,-1 5-1 16,6 0 0-16,-5 0 0 16,-1 0 0-16,1-1 0 15,-1 1 2-15,1 0 1 0,4 0 3 16,-4 0 1-16,4 0-3 16,1 0-1-16,0 0-3 15,-1 0-1-15,1-1 1 16,0 1 2-16,4 0-1 15,-4 0-1-15,0 0 1 16,-1 0 1 0,1 0-1-16,-11 0-1 15,1-5 1-15,-1-4 1 16,0 0-6-16,1-5 1 16,4 9 5-16,1 1 4 15,5-2-6-15,-1 6 1 0,1-5-1 16,5 5 2-16,-1 0-3 15,1 0 0-15,0 0 1 0,5 0 0 16,-6 4 0-16,6 1 0 16,0-1 0-16,0 0 0 15,0 1 0-15,0-5 0 16,-5 0 2-16,5-5 1 16,-6 0-4-16,1 1 1 15,0-5-2 1,0-5 0-16,-1 0 2 15,1-13 0-15,-5-1 0 16,-1 1 0-16,-4-5-3 16,-1 0 0-16,1 4 4 15,-1 6 1-15,1-1 0 16,-1-5-2-16,1 5-2 16,-1 5 1-16,1 9 1 0,5-5 2 15,-1 9-3-15,6 1 0 16,0 4-1-16,0 0 0 15,4 4 2-15,1 1 0 0,0 4-3 16,5-5 0-16,0 0 2 16,0 1 0-16,-5 4-2 15,5 0 2-15,0 0 1 0,0 0 2 16,0 0-3-16,0 0 0 16,-5 9-1-16,5-9 0 15,0 0 2-15,-5 14 0 16,-5-1 0-16,-1 1 2 15,1 0-1-15,-10-1-1 32,-1 1 1-32,-4 4-1 0,-1-4 0 15,5-1 2-15,1 1-1 16,5 0-1-16,-1-5-8 16,1 0-3-16,5 0-3 15,-1-4 1-15,6-1-4 16,5-4 0-16,0 0-21 15,-5 5-8-15,5-5-29 0,0 0-12 16,5 0-7 0,11-5-22-16,25 1 42 0</inkml:trace>
  <inkml:trace contextRef="#ctx0" brushRef="#br0" timeOffset="9476">415 1471 96 0,'-10'0'35'0,"5"-4"-18"0,-1 4-7 0,1 4 14 16,-5 1-7-16,5-1 1 15,-5 1-2-15,10-5-1 0,-5 4-1 16,5 6 1-16,5 3-8 15,5 1 2-15,5-1 2 0,11 1-4 16,0 0-2-16,-1-5-2 16,6 0-3-16,5 0 1 0,0-4 1 15,-1-1-3-15,17-4 0 16,-1 0 1-16,-5 5 2 16,-5-1-28-16,-5 1-11 15,0 4-44 1</inkml:trace>
  <inkml:trace contextRef="#ctx0" brushRef="#br0" timeOffset="11588">5445 2838 96 0,'-5'-9'35'0,"5"9"-18"0,0-5-13 0,0 5 10 16,0 0 3-16,0 0 4 15,0 0-5-15,-6 0 1 32,6-4-4-32,0-1 2 0,0-9-8 15,6-4 2-15,4-5 4 0,5 1-3 16,6-24 2-16,20 1-5 16,15-15 1-16,5 1-3 15,6-14 0-15,10-13-1 16,-5-10 0-16,4-18-2 15,6 0 1-15,26 9 4 0,-1-9 4 16,1 5-6-16,-11 9-1 16,-15-5 0-16,-5 14 2 15,-5 9-1-15,-6 9 0 16,-9 10-3-16,9 3-2 0,-4 15 3 16,-6 4 2-16,-15 9-4 31,0 5-1-31,-5 4 2 0,-6 5 3 15,-4 0 2-15,0-1 3 16,-1-8-1-16,6 0 0 16,0-10-5-16,5-8-1 15,-1-1-1-15,1-13-2 16,5-5 1-16,-5 10 1 16,0-1-1-16,-5 10 2 0,-6 4-2 15,1 4-1-15,-6 10 1 16,-4 4 1-16,-1 5-6 15,-5 4 1-15,0 5 1 16,-4 5 3-16,-1-1-7 16,0 10-3-16,-5-1-15 15,0 10-5 1,0 0-25-16,-5 4-8 16</inkml:trace>
  <inkml:trace contextRef="#ctx0" brushRef="#br0" timeOffset="12372">7462 242 80 0,'0'-13'33'0,"-5"8"-18"0,-15-4-9 0,15 9 11 15,0-5 6-15,-6 1 3 16,1 4-7-16,0 0-1 16,5 0-7-16,0-5-1 15,-1 5-6-15,6 0-1 0,0 0 3 0,0 0-5 32,11-4-1-17,9-5 4-15,1-5-2 16,4 0-1-16,6 1 2 15,5-1 0-15,15 5-1 16,5-9-2-16,7 4 1 16,-2-9-1-16,-4 10-3 0,-6-1 2 15,0 0 3-15,-5 5 3 16,-5 0-4-16,-5 4-3 16,-5 1 1-16,-11 4 0 15,1 4 5-15,-6 1 5 16,-5 4 1-16,-5 9 2 0,-5 14-2 15,-10 9-1-15,-5 0-3 16,-6 5-1-16,-9 8-3 0,-11 10-2 16,-6 9 1-16,-4 9-1 15,-5 0 2-15,5-5 1 16,5-4-4-16,5-5 1 16,5-4-16-16,10-9-4 31,5-1-32-31,5 1-56 15,11-14 16-15</inkml:trace>
  <inkml:trace contextRef="#ctx0" brushRef="#br0" timeOffset="14204">4677 3038 120 0,'5'-4'46'16,"-10"-1"-24"-16,5-4-19 0,0 4 12 0,5-13-5 16,0 0 2-16,-5-5-1 15,0 0 3-15,0 1-7 31,0-10 11-31,-10 0 8 0,-1-5-5 0,-4 1-2 16,0 0-5-16,-6-14-1 16,1 4-3-16,-6 1-1 15,-5-1 1-15,1-4 1 16,-1 4-3-16,-5-4-3 16,-5-4 2-16,-5-1 0 15,0-4 3-15,0 3 4 0,5 2-2 16,0-5 1-16,0-1-5 15,0 1 0-15,0 5-5 16,0-1-2-16,-5-4 0 16,0-5-1-16,-5-4 0 0,-16-1 2 15,0 1 1-15,1-9 1 16,10 4-2-16,-1 5 1 0,6 4 2 16,5 5 2-16,0 0-3 15,0 4-3-15,0 5 4 31,0 0 4-31,-6 0-3 16,6 4-1-16,0 1 2 16,5 4 2-16,-5 0-2 15,10 9-2-15,0 5 2 0,6 4 0 16,4 5-1-16,6-1 1 16,4 6-4-16,1-1 0 15,5 5-3-15,-1 0-1 16,1 0 1-16,5 4 2 15,5 5 1-15,-5-4 1 0,0-1 2 16,5 1 1-16,0 4-1 16,0-5-1-16,-5 0-3 15,5 1 1-15,-5-1-2 0,5 1 2 16,-6-5 0 0,1 0-1-16,0-5-2 15,0 0 1-15,0 1-1 31,0-1 0-31,0 5 2 0,0 0-3 16,-1 0 0-16,1 0 1 16,5 4 0-16,-5 0 0 15,5 1 2-15,0-1-1 16,0 1-1-16,0 4 1 16,0 0-1-16,0 0-3 15,0 0 0-15,0 0 2 0,0 0 0 16,0 0-2-16,0 0 2 15,-5 9-1-15,0 5-2 16,0 8 3-16,0 1 0 16,0 4 3-16,-1 1 1 15,1 8-1-15,-5-4-2 0,0 4 1 32,0 1-1-32,-6 4 0 15,1 0 0-15,5 0-3 16,-6-5 2-16,6-9 3 0,0 1 1 15,0-5-1-15,4-5-2 16,1-5-15-16,0 1-5 16,-5-5-21-16,5-4-7 15,5-5-18-15,0 0-9 0,0 0-109 32,10-5 60-32</inkml:trace>
  <inkml:trace contextRef="#ctx0" brushRef="#br0" timeOffset="14873">2884 383 48 0,'0'0'19'0,"0"0"-10"0,-5 0 2 0,-5 0 10 16,0 0 6-16,-1 0 4 15,1 0-4-15,5 0-2 0,5 0-9 16,0 0-3-16,0 0-9 16,0 0-3-16,10 5 1 15,26-1 14-15,0 1 3 16,5-1-3-16,5 6-2 15,5-6-4-15,0 14 1 16,-4-13-4-16,-1 9 1 0,5-10-3 16,-5 10 0-16,0-1-6 15,0-3 1-15,10-1 2 16,-9 4 3-16,-7 1-18 16,-4 0-8-16,-5 4-42 15,0 0-53 16,-11-4 26-31</inkml:trace>
  <inkml:trace contextRef="#ctx0" brushRef="#br0" timeOffset="25157">9594 3238 112 0,'-5'0'44'0,"5"0"-24"0,-6-18 3 16,6 18 18-16,-5 0-4 15,0 0 1-15,0 5-18 0,5-1-4 32,-5 10-10-32,5 0-2 0,0 8 2 15,0 1-1-15,0 23 0 16,0-10-1-16,0 28 0 0,0-10-5 16,0 28 1-16,0-13 0 15,0 22 2-15,0-14-10 16,0 19-4-16,0-14-27 15,0-1-13-15,0-8-25 16,0 9-23-16,0-13 43 16</inkml:trace>
  <inkml:trace contextRef="#ctx0" brushRef="#br0" timeOffset="25774">9553 3102 132 0,'-11'-14'49'0,"11"14"-26"0,-5-9-1 0,5 9 20 15,-5 0-7-15,5 0-1 16,0 0-15-16,0 0-6 15,0 0-8-15,0 0-4 0,0 9 2 16,0 0-2 0,5 14 2-16,0 0-2 15,11 27 2-15,-1-9 0 16,11 41 1-16,-6-9-2 16,32 31-2-16,-12-13 1 0,22 37-1 15,-11-19 0-15,0 9 0 16,-5-17 0-16,1-10 2 15,-7-14-3-15,-4-9-2 16,-5-9 4-16,0-22 1 16,-6-10 2-16,-4-27 2 0,-6 0-3 15,1-59-2-15,-6 9-5 16,-5-46 0-16,0 14 4 16,-10-41 2-16,0 19-5 15,-5-15 0-15,4 19-8 0,-4 9-1 16,5 14-39-16,0 9-19 15,0 8-19 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0.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224 19 120 0,'0'-5'46'0,"0"5"-24"0,-10-9-4 16,5 9 20-16,-5 0-8 15,-1 0 0-15,-9 0-11 16,4 0-4-16,-9 0-8 16,3 0-5-16,-8 9 1 0,4 0-2 0,6 14-1 15,-1-5 1-15,16 22 1 16,0-3-8-16,15 8-1 15,-5-8 4-15,21-7 3 16,-6-2 1-16,11-15-1 0,1-4 14 16,-2-22 7-16,-4 4-4 15,-5-23 1-15,-1 6-7 32,-10-15-1-32,0 9-20 0,-10-9-7 15,0 9-45-15,-5-8-18 16,0 3-13-1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1.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5 136 156 0,'0'0'60'0,"0"0"-32"0,-5 4-22 16,5 1 15-16,0 0-9 15,0-1 1-15,0 10-6 16,0-5 1-16,0 9-5 16,0-4 0-16,0 9 1 0,0-5 0 15,5 4 2-15,-5-3-5 16,5-6-3 0,0 1 5-16,-5-5 3 15,0 0-3-15,10-22 0 16,-5 3-1-16,1-12 1 15,-1 3-2-15,10-17 2 0,-5 4-2 16,6-13-1-16,-1 8 1 16,0 1-1-16,1 4 4 15,4 9 5-15,-4 0 1 0,4 19 2 16,1-1 0-16,4 19 0 16,-4-5-6-16,-1 18-2 15,1-4-2-15,-1 18 1 16,1-4-2-16,-6 4 2 15,0-5-24-15,-4 9-11 16,-1-4-38 0,0 0-60-1,-5-4 27-15</inkml:trace>
  <inkml:trace contextRef="#ctx0" brushRef="#br0" timeOffset="469">665 286 116 0,'16'-18'44'0,"-16"18"-24"0,15 23-15 0,-15-19 13 16,10-8-8-16,1-1-1 15,9 5-5-15,-4 0-3 32,9-4 0-32,-4-1-1 0,4-4 2 0,-4 4-3 0,-1-8 0 15,1-1 3-15,-1-9 1 32,1 5-1-32,-6-5-2 0,0 1 7 15,-4-10 3-15,-6 4-3 16,-10-3 1-16,-1 3-3 15,-9 10 0-15,0 4 3 16,-16 19 3-16,0-1 0 16,1 24 1-16,4-5-4 15,5 13 0-15,6-9 1 0,15 19 5 16,0-10-2-16,26 5 3 16,-6-9-8-16,26 0-4 0,-10-5-2 15,15-13-1-15,-10 0-51 16,16-14-23-16,-11 0-20 15</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2.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279 802 160 0,'0'4'63'0,"0"-4"-34"0,-5 0-19 15,0 0 17-15,-5 5 0 16,5-5 1-16,-11 4-4 0,6 1-3 16,-10 4-11-16,-1 0-6 0,-9 5-1 15,-1-5 0-15,0 9 1 16,0 0-2-16,6 10 1 16,4-6-7-16,11 6-1 0,0-6-1 15,15 1 4-15,0-5 1 16,10-4 1-16,-4-5 4 15,9-13 2-15,1-1 2 16,-6-9 0-16,0 1-2 16,-4-6 1-16,-1 1-4 15,-5-5-2-15,0 5-3 0,-5 0 1 16,0 4-21-16,0-4-10 16,0 5-42-1,0 3-59-15,0 1 31 16</inkml:trace>
  <inkml:trace contextRef="#ctx0" brushRef="#br0" timeOffset="535">556 929 56 0,'26'23'24'0,"-26"-23"-12"0,15 27-12 0,-15-22 7 16,10 4 11-16,-5 0 6 15,11 0 5-15,-11 0 5 16,5-9-10-16,-10 0-2 16,0-9-9-16,0 0 0 0,-10-9-8 15,0-1 6-15,-6-21 4 0,1 3-5 0,-11-36-3 16,1 14-4-16,-1-14-3 15,5 10 16-15,1-6 9 16,5 6-7-16,-1 3 0 16,6 6-12-16,0 4-4 15,5 9-2-15,0 0 2 0,5 9-6 16,5 0 1-16,0 5-1 16,15-5 2-16,-4 5-10 15,19 4-2-15,-4 0-20 16,15 5-7-16,-5 4-23 15,5 5-39 17,-10 4 27-32</inkml:trace>
  <inkml:trace contextRef="#ctx0" brushRef="#br0" timeOffset="803">443 856 160 0,'16'18'63'0,"-16"-18"-34"0,30 0-25 0,-30 0 15 0,16 0-11 15,-1 0-2-15,31 0-4 16,-10 0-2-16,20-9-52 16,-10 5-23-16,16-14 9 15,-16 4 8-15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4.2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240 128 224 0,'-5'-32'85'0,"0"32"-46"0,5 0-35 0,0 0 25 16,-5 23-13-16,0 8 7 15,0 10 2-15,5 10-13 16,0 8 0-16,0-5 1 0,0-8-5 16,5 37-2-16,0 53-1 15,0-36-1-15,0-13 0 0,-5 18 0 16,0-10-2-16,0 10-2 16,0-14 1-16,0 1-1 15,0-15-25-15,0-8-8 16,0-10-21-16,0-14-6 15,0-8-14 17,0-14-42-32,0-5 28 0</inkml:trace>
  <inkml:trace contextRef="#ctx0" brushRef="#br0" timeOffset="285">41 1153 168 0,'-16'-9'63'0,"6"9"-34"0,-5-9-8 0,15 9 25 0,0 0-6 16,0 0 1-16,0 0-17 15,0 0-4-15,5 0-12 16,10 0 15-16,6 0 8 0,4-5-6 16,6-4-5-16,-5 0-14 15,4 0-6 1,11 0 4-16,0 0 4 15,0 0-6-15,11-10-1 16,-1 1-30-16,0 0-13 16,0 0-27-16,-10-5-12 15,5-4-38 1,-10-1-17-16,-10 6 73 16</inkml:trace>
  <inkml:trace contextRef="#ctx0" brushRef="#br0" timeOffset="848">769 0 180 0,'5'-9'68'0,"-5"14"-36"0,0-1-26 15,0 5 17-15,0 5-1 32,0 4 2-32,5 0-5 0,0 19-1 15,0 4-10-15,6 13-1 0,-1 10 3 16,5 14-8-16,-5-6-3 16,1 7 2-16,-1 7 1 15,0 5 0-15,-5-4 1 16,0-1-4-16,-5 5 0 15,0 0 3-15,-5-18 1 0,5-14-1 16,-5-13-2-16,5-9 1 16,0-9-1-16,0-10 0 15,0-9 0-15,5-23-3 0,0-4 0 16,1-14 4-16,-1-10 1 16,5-3-3-16,-5-5-1 31,5 4 1-31,1 1 0 15,-6 13-2-15,5 0 2 0,0 23 3 16,6 4 1-16,-1 14 5 16,5 14 3-16,1 9-4 15,-1 9 1-15,11 9-7 16,5 9-3-16,-5 0 1 16,-6 6 2-16,1-6-9 0,-6-9-2 15,1 0-44-15,-11-4-19 16,11-5-33-1</inkml:trace>
  <inkml:trace contextRef="#ctx0" brushRef="#br0" timeOffset="1304">1435 1121 140 0,'20'-5'52'0,"-10"-4"-28"0,1 5-15 0,-6-1 14 0,0 1-7 16,0-1 1-16,5 1-4 16,6-1 0-16,-6 1-7 15,5-1-2-15,-5 0 0 0,1 1-2 16,-1-1-2-16,0-4 3 15,-5-4-2-15,6-1-1 16,-6-4 3-16,0-1 0 16,0-3-1-16,-5-15 1 15,0 10-2-15,-5 4-1 16,-5 5 1-16,4 4-1 16,-4 5 11-1,0 9-4 1,0 14-1-16,-1 4 5 0,6 14 3 15,0 9-5-15,10 9-3 16,0-9 1-16,1 9 0 16,4 0-6-16,0-9-2 15,0-4-3-15,-5-9 0 16,6-5 0-16,-1-5 3 16,5-5-31-16,-5-3-13 0,1-6-39 15</inkml:trace>
  <inkml:trace contextRef="#ctx0" brushRef="#br0" timeOffset="1766">2009 661 132 0,'-21'14'52'0,"0"0"-28"0,-20 8-11 0,16-8 17 15,4 4 5-15,1 0 5 16,-1-4-17-16,6 4-6 15,5-4-10-15,-6 0-3 0,11 4 0 0,5-5 2 16,15 1 1-16,11-5 5 16,0 5 5-16,4 9-7 15,1 4-3-15,-5 5-2 16,4 0-1-16,7 4-5 16,-16 1 1-16,-1 3 0 31,-4 1 2-31,-6 0-17 0,-10-3-4 15,0-11-26-15,-5-4-9 16,-5-5-34 0,10-4-27-16,0-5 48 15</inkml:trace>
  <inkml:trace contextRef="#ctx0" brushRef="#br0" timeOffset="2304">2332 907 160 0,'5'0'63'0,"-5"0"-34"0,5 14-19 16,-5-14 20-16,0 4-9 16,5 1 0-16,5-1-10 0,-4 1-2 15,4 4-5-15,0-4-1 0,0-5 1 16,1-5-2-16,-1-4-2 16,5 4 1-16,0-8 1 15,-4-5-3-15,9-1 0 16,-4 1 3-16,4 0 1 0,6-5-1 15,-6 0-2-15,-4-4-2 16,-6 4-1-16,-5 1 2 0,-10 3 0 16,-16 6 3-16,1-1 1 15,-11 9-1-15,11 10-2 16,-11 9 9-16,0 4 4 16,6 18 2-16,-1 1 4 31,5 4-9-31,-4 9-3 0,15 0-4 15,10 4-3-15,5-8-2 16,10 0 1-16,16-1 1 16,5-9 2-16,15-13-30 15,-5-5-13-15,10-8-45 16,-5-10-49 0,-4-10 42-16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7.9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10 127 168 0,'-5'-4'66'0,"5"4"-36"0,0 0-11 0,0 0 21 16,-5 4-11-16,5 1-5 0,0 4-9 16,0 0-2-16,5 14-8 15,0 0 6-15,5 27 2 0,1-9-4 0,4 31-3 16,0-8-3-16,16 13 0 15,-5-13-2-15,4 0-1 16,-4-9-2-16,5-1 1 16,-6-8 1-16,6-24 2 0,-5 1 1 15,4-27 1-15,-4-1-2 16,5-31-2-16,-6 4 1 31,-4-41-1-31,-1 9 2 0,1-27 1 0,-6 14-4 16,0-14-1-16,1 13-8 31,-6 10-4-31,0 9-30 0,1 9-13 16,-6 9-22-1,5 9-37-15,-5 5 32 16</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8.5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192 914 156 0,'0'-4'60'0,"0"4"-32"0,5-5-6 15,-5 5 20-15,0 5 0 16,0-5 1-16,-5 0-10 0,0 0-5 16,0 0-16-16,0 0-3 0,-5 9-2 15,-1-4 1-15,-9-1 2 16,5 1-5-16,-6 4-3 0,6-5-1 15,-1 16-1-15,1-2-5 16,0 0-1-16,4 0 5 16,1 5 2-1,0-5-2-15,5 9-1 16,0-4-2-16,10 0 3 16,0 0 0-16,5-4 3 15,0-5-3-15,6-5-2 16,-1 0 4-16,6-14 1 15,-6 1 0-15,11-14-2 16,-6-2 1-16,1-12-1 0,-1 5 0 16,1-9 2-16,-1 4-3 15,-5 5 0-15,-4 4 1 16,-1 5 0-16,0 3-3 16,0 19 2-16,-5 2 1 15,6 17 0-15,-1 0 0 16,0 13 0-16,0-9-9 0,1 10-2 15,-1-5-18-15,5-5-7 16,-4-3-14-16,4 3-6 16,0-4-25-1,1-5-25-15,-6-4 42 0</inkml:trace>
  <inkml:trace contextRef="#ctx0" brushRef="#br0" timeOffset="333">551 0 188 0,'5'-9'71'0,"-5"9"-38"0,0 18-30 16,0-13 17-16,0 13-3 16,0 0-1-1,5 32-4-15,-5-8 0 16,5 22-7-16,0-9-3 0,0 32 1 16,1-14-2-16,4 27-1 15,-5-17 1-15,5 8 1 0,-5-13-14 16,5 4-7-16,-4-18-30 15,9-4-11-15,-5-10-24 16</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4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63 176 0,'0'-13'66'0,"0"13"-36"0,-5 4-22 0,5-4 16 16,0 5-8-16,0-1 1 16,0 10-6-1,0-5-1-15,0 14-6 16,0-5-5-16,5 14 0 0,0 0 1 16,10-5 0-16,-4-4-3 15,4 0 2-15,-5-5 3 16,11-9 3-16,-6 0 9 15,6-18 5-15,-1 4-3 0,1-17-1 16,-6-1-9-16,0-13-4 16,-5 4-1-16,1 0-1 15,-1 5-7-15,-5-1 0 0,0 5-30 16,-5 5-13-16,0 0-29 16,5 4-40-1,-5 1 40-15</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0 157 108 0,'15'0'41'0,"-15"0"-22"0,16 4-14 15,-16 1 11-15,5-5-1 0,-5 0 4 16,5 5-9-16,0-5-3 16,5 0-2-16,0 0-1 15,1 0-2-15,-1 0 3 0,0-5 4 0,0 5-5 16,1-5 0-16,-1 1-2 15,0-5 1-15,-5 0-2 16,0-5 2-16,1 0 0 31,-1-4 1-31,0 0 2 0,-5 0 1 16,0 4 3-16,-5-4 4 16,0 4-4-16,-6 10 2 15,1-1-5-15,-5 5 1 16,4 0-3-16,-4 14 2 15,0-5-4-15,4 14 0 16,-4-5 5-16,10 9 3 0,0-4-4 16,5 9-2-16,0-5-5 15,10 5 0-15,5-5 0 16,1 1 2-16,-1-6-3 16,1-3 0-16,-1-1-4 15,0-9-1-15,1-5-22 0,-1-8-6 31,-5-1-25-15</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0 152 0,'-5'0'57'0,"5"0"-30"0,-5 0-10 16,0 0 20-16,-1 4-6 0,6 1-1 15,0 4-5-15,0-5-2 16,0 10-12-16,0-5-4 0,6 18-3 15,-1-4 0-15,5 18 0 0,-5-9-5 16,0 13 1-16,0-8 2 16,6 4 1-16,-6-5-32 15,0-4-13-15,0-5-47 16,5-4-41-16,0-5 47 16</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13 96 0,'0'-9'35'0,"0"9"-18"0,-16-4-22 15,10 4 6-15,0 0-41 16,0 0-15-16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1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1 364 108 0,'-5'9'44'0,"5"-9"-24"0,5 41-19 0,-5-32 11 0,0 9 1 16,0-4 2-16,5 9-11 15,0 0-1-15,0 4-3 16,0-4 2-16,1-5-1 16,-1 0-1-16,0-4 1 0,0-1 5 15,0-8 4-15,0 0-1 16,0-15 0-16,0 1-5 0,1-13-3 16,-1-1 0-16,0-23 1 15,0 10-1-15,0-19-1 16,0 10-6-16,5-5-1 15,1 4 1-15,-1 1 3 0,-5 8 2 16,5 5 1-16,-5 5 0 31,6 18 0-31,-6 0 2 0,5 13 1 16,0 1-1-16,0 13-2 16,1 0 5-16,-1 14 1 15,0-4 2-15,0 13 2 16,-4-10-7-16,-1 6-2 15,0-10-1-15,0-4 0 16,0 0 0-16,0-10 2 0,0-4-1 16,0-18 2-16,1 0 0 15,-1-18 1-15,0 4-5 16,5-18-1-16,-5 5 1 16,5-14 2-16,1 4 0 15,-1 1-1-15,-5 4 5 16,0 4 4-1,0 10-3-15,0 9 2 16,0-1 1-16,6 15 2 16,-1-1-3-16,5 28-3 15,-4-5-2-15,4 28 0 0,0-10-2 16,1 28 2-16,-1-14-9 16,0 14-3-16,1-10-33 15,9 10-15-15,1-9-28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5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8 160 168 0,'0'4'66'0,"0"-4"-36"0,0 32-29 0,0-23 16 15,0 14-5-15,0 0 1 16,5 22-7-1,1-4-2-15,9 18-2 16,-5-8-2-16,5 17 3 0,-4-9-4 16,-1 9 0-16,0-9-41 15,0 1-19-15,1-10-16 16</inkml:trace>
  <inkml:trace contextRef="#ctx0" brushRef="#br0" timeOffset="331">3 114 140 0,'-5'-27'52'0,"5"27"-28"0,5-27-4 0,-5 22 19 15,5-4-10-15,-5 4-2 16,11-4-10-16,-1 0 0 15,5 0-10-15,0 5 9 0,11-1 4 16,-5 0-8-16,4 5-4 16,-4 0-1-16,4 5 2 15,-4 0 2-15,-1 4 3 0,-4 0-3 16,-1 9 1-16,-5-4-7 16,-5 13-3-16,0-4-4 15,-10 9-1-15,0-5-31 16,-5 5-13-16,0-5-44 15,-1 0-55-15,1-4 44 16</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4.5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18 152 0,'5'-9'57'0,"-5"9"-30"0,0-9-3 0,0 9 22 15,-5 0-3-15,0 0 1 16,0 0-9-16,5 0-2 0,-5 0-18 15,0 0 0-15,-5 0 1 0,4 0-2 16,-9 4 0-16,5 1-6 16,-5 4-3-16,4-5-2 15,-4 10-3-15,5 0-2 0,-6 4 1 16,6-4-1-16,0 8 0 16,5 1 0-16,5 0 0 15,0 0 0-15,0-1-2 16,0-3 0-16,5-1 0 15,0-5 3-15,10-8 2 16,-4-1 0-16,4-13-1 0,0 0 3 16,1-9 0-16,-6 0-4 15,5-5 1-15,1 5-2 16,-6 0 0-16,-5 4 0 16,5 0-2-16,-5 5 0 0,0 14 3 15,1-5 2-15,-1 18 4 31,0 0-7-31,5 14 0 16,-5-5-7-16,5 10 1 0,-4-5-14 16,4 9-5-16,-5-9-24 15,5 4-10-15,-5-9-20 16,0-18-38 0,1 0 38-16</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0.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0 204 0,'5'0'77'0,"-5"0"-42"0,0 9-12 15,0-4 24-15,-5 4-9 0,0-4 0 16,-11 8-8-16,6 1-4 31,-10 9-14-31,4-5-5 0,-4 5-3 16,-1-5 0-16,1 5 0 16,5-4-2-16,-1-1 1 0,6-4-7 15,5-1-1-15,0 1-1 16,10 4 4-16,0-4 1 15,15 9 1-15,-4-5 0 16,15 5 0-16,-6-5 4 0,6 5 2 16,-6-5 0-16,-4 9-1 15,-1 0 1-15,-4 5 1 16,-1-3-1-16,-10 12 1 16,0-5-6-16,-20 10-1 15,5-10-40-15,-16 19-15 16,1-14-41-16,-6 4-17 0,5-8 7 15</inkml:trace>
  <inkml:trace contextRef="#ctx0" brushRef="#br0" timeOffset="6679">210 1553 128 0,'5'-9'49'0,"-5"9"-26"0,0 0-3 16,0 0 19-16,0 0-4 16,0 0 0-16,-5 4-3 15,0 1 0-15,-6 0-17 16,6-1 2-16,-5 5 3 0,0-4-11 15,-6 8-2-15,1 1-1 0,0 4 1 16,-1 1-1-16,1 8 1 16,0-4 0-16,4 8 3 15,6-3-1-15,10 8 0 16,0 1-5-16,11-5-1 16,-1-4-1-16,6-1-2 0,-1-4 1 15,1 0-1-15,-1-5-3 0,1-9 0 16,-6 0-9-16,0-9-5 15,1 0-38-15,-1-14-16 16,0 5-27 0,1-4-34-16,-1-1 50 15</inkml:trace>
  <inkml:trace contextRef="#ctx0" brushRef="#br0" timeOffset="7126">476 977 128 0,'5'-4'49'0,"-5"4"-26"0,0-14-5 0,0 14 18 16,0 9-7-16,0-4-2 15,0 9-4-15,0-1-3 0,5 15-10 16,-5-1 2-16,16 23 4 0,-6-9-6 16,15 28-3-16,-9-14-4 15,14 22 0-15,-4-9-2 16,5 10-1-16,-6-9-10 16,6 9-6-16,-5-10-25 15,-1 0-11 1,-4-3-17-1,-1-15-32-15,-4-5 29 16</inkml:trace>
  <inkml:trace contextRef="#ctx0" brushRef="#br0" timeOffset="7379">455 1680 180 0,'6'0'68'0,"-6"0"-36"0,10 5-11 0,-10 0 25 15,15-5-9-15,-5 0-1 0,21 0-20 16,-5 0-8-16,20 0-5 16,-10 0-3-16,10-14 3 0,-10 5-11 15,5-9-2-15,-6-1-44 16,1-3-16-16,-5 3-33 15</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9.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37 140 0,'-11'-27'55'0,"11"27"-30"0,-10-10-10 15,5 10 18-15,0 0 1 16,0 0 2-16,0 5-11 16,0 0-5-16,-1 8-11 0,1-4-4 0,5 19 1 15,0-1 1-15,11 28 1 16,-6-10 0-16,20 37 2 15,-4-14-5-15,15 23-3 16,-6-13 1-16,6 26 0 16,-5-17-1-16,0 13-2 0,-6-9-13 15,1-9-4-15,-6-9-20 0,1-5-9 16,-1-13-19 0,-4-10-47-16,-1-4 21 15</inkml:trace>
  <inkml:trace contextRef="#ctx0" brushRef="#br0" timeOffset="301">0 874 156 0,'11'0'57'0,"-11"0"-30"0,25-4-12 0,-25 4 20 16,21 0-13-16,-6 0-2 0,26-5-12 16,-5 1-3-16,10-5-3 31,-5 0-2-31,5-1 3 0,-5 1-13 0,0-4-6 15,-5 4-24-15,0-5-10 16,-6 5-27 0</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5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95 260 116 0,'26'-9'44'0,"-26"9"-24"0,5-10-15 0,-5 10 11 16,0-4 4-16,0-1 2 16,5 1-11-16,0-1-7 15,1-4-2-15,-1 5-2 0,6-15 0 16,-1 6 2-16,0-10 1 15,1 5-1-15,-6-5-2 0,0 5 1 32,-5-5-1-32,0 0 2 0,-10 5 3 15,4 0-2-15,-14 9 0 16,4 4 8-16,-10 10 4 16,6-1-1-16,-6 19 2 15,5-5-5-15,5 10-1 16,1-1-2-16,4 9 2 15,1-4-5-15,10 5-1 0,0-10 0 16,16 5 0-16,-6-5-2 16,5 0-2-16,2 1-17 15,3-10-9-15,1-4-22 16,4-5-7-16,-4 0-28 16</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0 236 0,'-6'5'88'0,"6"-5"-48"0,-35 27-40 0,29-22 16 16,-24 13 8-16,4 0 8 15,-10 10-11 1,-1-6-2-16,7 6-11 15,4-6-3-15,0 6 1 0,6-5-3 16,10 5-2-16,0-5 6 16,15 8 3-16,0-3-1 15,25 8 0-15,-4-9-3 16,5 10-1-16,10-5-3 16,-9 9-2-16,-7-9 5 0,-4 13 1 15,-1-8-2-15,-15 14-1 16,0-10-36-16,-15 4-18 15,5-4-40-15,-10 0-18 16,4-9 3-16</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93 830 152 0,'0'0'57'0,"0"0"-30"0,-10 9-18 0,5-4 16 15,-6 4-10-15,6 0-3 16,-5 5-3-16,0-1-1 16,-1 10-4-16,1 0-3 0,0 0 0 15,5-5-1-15,5 0 0 0,0-4 0 16,5-1 2-16,0 1 5 16,5-5 4-16,-5 1-4 15,11-1 1-15,-6 0-5 16,5 5-2-16,-4-5 4 15,-1 5 1-15,0-5 2 32,-5 5 0-32,0-1-4 0,-10 5-1 15,0 1-19-15,-5-1-9 16,5-5-31-16,-5 6-15 16,-1-6-9-1</inkml:trace>
  <inkml:trace contextRef="#ctx0" brushRef="#br0" timeOffset="338">426 0 144 0,'10'-5'55'0,"-10"5"-30"0,0 23-23 16,0-19 12-16,0 15-1 15,0-6 3-15,5 24 4 16,-5-5 2-16,5 18-11 16,0 1 2-16,11 17 1 0,-6-9-5 0,10 28-3 15,-4-15-3-15,-1 24-3 16,1-18 1-16,4 14-1 15,-5-15-27-15,1 5-11 16,-1-14-23 0,1-3-40-16,-6-15 21 0</inkml:trace>
  <inkml:trace contextRef="#ctx0" brushRef="#br0" timeOffset="554">395 898 184 0,'10'0'68'0,"-10"0"-36"0,36-9-18 16,-31 9 20-16,16-4-13 16,-1-1-4-16,11 1-10 15,-5-1-3-15,4-4-2 16,-4 0-21-16,10-9-10 0,-6 4-71 15</inkml:trace>
  <inkml:trace contextRef="#ctx0" brushRef="#br0" timeOffset="19101">211 1834 72 0,'0'-14'27'0,"0"14"-14"0,0-5 9 0,0 5 15 15,0 0 5-15,0 0 4 16,5-4-1-16,0-1 2 0,-10 1-9 15,5 4 0-15,-5-5-22 16,0 1 6-16,-1 4 2 0,1 0-8 16,-5 0-2-16,0 0-2 0,-11 0 2 15,6 0-3-15,-5 9-1 16,4 0-11-16,-4 4-1 31,4 1 0-31,-4 9 1 16,4-5-2-16,1 15 2 15,5-6-4-15,5 10 1 0,5-5 2 16,5-1 1-16,0-3-2 16,10-10 0-16,1-4 2 15,9-14 0-15,-4 0 1 16,15-19 2-16,-6 6 1 0,-4-19 3 16,-6 5-3-16,-14-10 0 15,-1 5-1-15,-10-9 1 16,-1 8-11-16,-4-3-2 15,0 4-19-15,0 5-9 16,-1 4-20-16,6 9-6 16,0 1-39-16,5 8-27 15,0 1 60-15</inkml:trace>
  <inkml:trace contextRef="#ctx0" brushRef="#br0" timeOffset="19634">564 1533 204 0,'0'-4'77'0,"0"4"-42"0,5 9-28 16,-5-5 20-16,0 1-3 15,0-1 1-15,0 5-6 16,0 1 1-16,5 3-11 16,0 1 3-16,11 9 2 0,-1-5-3 0,6 9-1 15,-6-4-9-15,16 0 0 16,-6-5-1-16,6-4 0 16,-5-1 4-16,15-8 2 0,-6-1 2 15,-4-8 0-15,-5-1-2 16,-11-13 1-16,1 4-4 15,-22-13 0-15,1 4-1 16,-10-13 1-16,5 9-11 16,-6-5-4-1,6 4-16-15,0 10-8 16,0 0-33-16,4 9-16 16,1 0-21-1</inkml:trace>
  <inkml:trace contextRef="#ctx0" brushRef="#br0" timeOffset="20157">1138 766 208 0,'-26'-31'79'0,"26"31"-42"0,-5-10-10 0,0 10 27 0,5 0-17 16,0 0-4-16,0 14-10 15,0-5-5-15,10 19-10 16,-10-6 1-16,26 24 4 0,-11-5-5 0,11 22-2 15,-6-8-1-15,11 33-1 16,-6-16-2-16,6 38 1 31,-5-24-4-31,4 10-2 16,-4-13-25-16,5 8-11 0,-6-14-11 16,-4-4-2-16,-6-9-16 15,-5-9-7-15,6-9-14 16</inkml:trace>
  <inkml:trace contextRef="#ctx0" brushRef="#br0" timeOffset="20419">1209 1560 212 0,'0'-22'79'0,"0"22"-42"0,11-14-1 16,-11 14 30-16,10-5-16 0,-5 1-6 16,15-5-21-16,-4 0-7 15,4 0-10-15,1 0-2 0,15-6 2 16,-6 6-3-16,21-5-2 31,-10 0-49-31,11 1-22 0,-6-1-42 16,0-4-53-1,-10 4 55-15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1.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131 10 208 0,'16'-9'79'0,"-16"9"-42"0,0 0-12 0,0 0 25 15,-6 5-12-15,1-5-4 16,0 9-1-16,-5-5 2 0,-5 10-19 16,-1-5 2-16,-4 14 2 0,4-10-7 15,1 16-2-15,0-7-2 16,4 10-1-16,1-4-4 16,10-1-3-16,0-4-3 15,16 4-1-15,-6-3 2 16,10-1 0-16,-4-5-2 0,4-5 0 15,-5-3-34-15,6-1-15 16,-6-5-26-16,-4-4-10 16,9 0-36-1</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233 214 236 0,'5'-14'90'0,"-5"14"-48"0,0-4-16 16,0 4 31-16,-10 4-12 15,5 1-2-15,-21 4-15 16,6-5-6-16,-11 10-12 15,0 0 2-15,11 4 4 0,-6-4-8 16,6 8-2-16,-1-3-6 16,6 12-1-1,4 1 1-15,11 5 2 16,0-10-6-16,21 0 1 16,-6-4 1-16,16-9 1 15,-5-1 1-15,15-13 0 16,-6 0 2-16,-4-13 3 15,-5-1-4-15,-6-9-3 16,-4 5-19-16,-11-9-7 0,0 4-27 16,-5-4-10-16,0-1-17 0,0 10-6 15,0 5-16 1</inkml:trace>
  <inkml:trace contextRef="#ctx0" brushRef="#br0" timeOffset="654">468 123 196 0,'21'14'74'0,"-21"-14"-40"0,10 36-29 0,-10-27 19 15,0 5-6-15,0-5 1 16,0 9-6-16,0 0 0 16,5 5-8-16,-5-5 1 0,0 0 1 15,0-4-3-15,0 0-1 16,0-1-1-16,0-4 1 0,0-4-2 0,0-10 2 16,0 1-4-16,0-14 0 15,0 4-10-15,5-22-5 16,-5 4 5-16,6-14 4 15,-1 5 2-15,5 0 4 16,-5 5-2-16,5 4-1 31,-5 5 5-31,6 13 3 0,-1 5 1 16,0 14 0-16,0-1-3 16,1 23-2-16,-1-4 5 15,0 14 1-15,-5-6 2 16,0 6 0-16,0-5 0 15,-5-5 0-15,0-4-7 16,0-5 0-16,0 0-1 0,6-13 0 16,-6-1-3-16,0-17 0 15,5 4 4-15,0-23 1 16,0 4-3-16,0-8 1 16,5 4 0-16,1-4 2 15,-1 8 3-15,10 1 4 0,-4 4 7 31,4 14 2-31,-5 0-3 0,11 18-1 16,-5 0-6-16,-1 23-3 16,11-5-2-16,-6 14 0 15,-4-4-2-15,-1 4-1 16,1-5-39-16,-1 5-19 16,-4-4-50-1,-1 4-45-15,-10 0 54 0</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0 383 160 0,'5'-4'63'0,"-5"4"-34"0,15 0-23 0,-15 0 17 16,5-6 1-16,0 1 5 15,11 1-11-15,-6-1-5 16,5-13-8-16,1 5-2 0,14-1 3 0,-9 5-3 16,10-5 0-16,-5 0 1 15,-5-4 2-15,-1 5-3 16,-4-10 0-16,4-18-1 16,-10 4 1-16,-5 0-4 15,-10 5 0-15,-15-4 3 16,-1 18 3-1,6 4-2-15,-6 9 0 16,1 1 8-16,-12 13 2 16,12 0-2-16,4 18 1 15,1-4 10-15,0 27 6 16,-1-8-6-16,6 8-2 0,0-4-8 16,10 4-2-1,0-9-13-15,15 1-5 0,11 3 1 0,5-17 4 16,-11-6 4-16,22-13 4 15,-11 0-29-15,5-13-13 16,10-5-43-16,-16-5-19 16,6-18-17-1</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92 336 0,'0'-4'126'0,"0"8"-68"0,0 1-61 0,0-5 24 15,0 0-17-15,0 0-2 16,0 0-4-1,0-5 0-15,0 1 2 16,0-6-53-16,11 1-22 0,-4-28-145 31,-2 5 110-31</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4.2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0 244 0,'5'-4'90'0,"-5"8"-48"0,0 5-34 16,-5 0 24-16,5 5-9 0,0 9 1 16,0 5-11-16,0 9-5 15,0 13-5-15,0 5-3 0,0 14 1 0,5 4-1 16,0 5 0-16,0-9-18 16,0-10-8-16,0-9-41 15,0-3-18-15,0 3-17 31</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7.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1007 96 132 0,'5'-5'49'0,"-5"5"-26"0,0 0-14 15,0 0 16-15,0 0-1 16,0-5 3-16,0 1 0 0,-5-6 3 15,-6-9-16-15,0 10 10 0,1-1 5 16,-6 1-4-16,0-1 0 16,-5 6-5-16,-1-1-1 15,-4 0-6-15,-1 0-3 16,0 10-1-16,-5 9-1 16,-16 5-4-16,-10 0-3 15,-6 10 2-15,-16-1 2 16,0 10-2-16,5 5 0 15,6 9 5-15,5 9 3 16,11 10-4-16,0 14-2 16,5 1 4-16,10 8 2 15,12 1 2-15,10-10 3 16,5 5-3-16,6 5 0 16,5-5-7-16,5-28-2 0,1-6-2 15,15-8-2-15,-5-6 3 16,32-13 0-16,32 9 1 15,-11-19 2-15,-16-5-5 16,11-10-1-16,-11 1 2 16,1-5 1-16,-6 0-8 15,0-5-4-15,16-4-35 16,-6 0-14-16,-10-6-32 16,-5 1-11-16,5 0-34 15</inkml:trace>
  <inkml:trace contextRef="#ctx0" brushRef="#br0" timeOffset="676">1465 977 140 0,'-5'-10'52'0,"5"5"-28"0,-6-4-8 15,6 4 16-15,0 0-4 0,0 1-2 16,-5-1-1-16,0 0 1 15,-6 0-14-15,0 1 6 16,-5-1 3-16,0 0-5 0,0 5 1 16,6 0-6-16,-12 14 1 15,1 5-5-15,0 5-2 16,5 5-2-16,5 4 0 16,6 5 2-16,5 14 2 15,10-5-3-15,1-9-1 16,0-10-3-16,10-4-1 15,6-5 1-15,-1-10 2 16,1-18 5-16,0-10 4 16,-6-9 5-16,-5-1 2 15,-5-4-3-15,-1 0 1 16,-4 0-5-16,-6-5-1 16,0 5-9-16,0 0 0 0,-6 9-21 15,6 5-7-15,0 0-30 16,0 5-12-16,0 4-20 15,0 6-8-15,0-1 0 16</inkml:trace>
  <inkml:trace contextRef="#ctx0" brushRef="#br0" timeOffset="1562">1795 901 108 0,'5'-5'44'0,"-5"5"-24"0,-26 0-8 0,31 5 16 16,1 4-5-16,-1 1 1 15,0 9-2-15,0 4-2 16,6 1-10-16,0 0 5 0,-6-1 2 0,0-4 2 16,1 5 1-16,-1 0-11 15,0-1-3-15,1 1 5 16,-1-5 2-16,-5-5-6 15,5-4-2-15,-5-1-3 16,0-4 1-16,6-24 4 16,-6 5-3-1,5-5-2-15,0 0-4 16,1-5-1-16,4-4 4 16,-4-5 1-16,-1-1 0 15,6 6-2-15,-1 4 1 16,1 1-1-16,0 4-3 15,-1 5 0-15,-4-1-1 16,4 6 0-16,1-1 3 0,0 6 0 16,-1 4 1-16,1 4 0 15,5 1 6-15,0 5 4 16,-5 4-3-16,-1 0 1 16,1 5-3-16,10 0 0 15,-10 0 1-15,-1 0 1 16,-4 0-1-16,-1 0 1 15,0-5-4-15,1 0-2 16,-1-4 0-16,0-6-1 16,1 1 2-16,-1-5 1 15,-5 0-1-15,5-9-2 16,1-6 1-16,-1-4 1 16,0-4-6-16,1-6-1 0,-1 1-5 15,0-5-1-15,6-5 3 16,0 0 5-16,-1 5 0 15,1 4-1-15,0 10 0 16,-1 1 3-16,1 8 0 16,0 5 3-16,5 15 5 15,-6 9 4-15,1 4 7 16,0 15 6-16,-1 5-2 16,1 4 1-16,5-4-10 15,-6 4-5-15,12-9-5 16,-6 5-3-16,0-1-32 15,0-4-14-15,0-9-61 16,0 4-26-16,0-14 21 16</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9.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11 214 160 0,'-10'-4'60'0,"10"18"-32"0,0 0-13 16,0-9 20-16,0 18-6 16,0 1-2-16,5 19 0 15,-5-5 0-15,5 37-14 16,1-13-1-16,-1 23-1 0,0-9-6 15,1 14-3-15,-6-19-1 16,5 5 1-16,-5-15-14 16,5-4-5-16,-5-10-46 0,6 1-19 15,-6-10-18 1</inkml:trace>
  <inkml:trace contextRef="#ctx0" brushRef="#br0" timeOffset="310">33 314 120 0,'-6'-81'46'0,"6"81"-24"0,6-71 3 0,-6 47 20 16,5-9-13-16,0 5-4 16,6 0-12-16,6 4-3 15,-1 5-7-15,5 14 5 0,0 10 2 0,11 4 2 16,12 15 1-16,-1 9-2 15,-17-4 1-15,-3-1 5 16,-7 5 4-16,0-4 5 16,-11 8 5-16,-5-3-6 15,-21 8 0-15,5-9-9 16,-12 5-4-16,7-9-6 16,-11-1-4-16,5-4-16 15,-1-10-7-15,7 0-33 16,5-4-15-16,0-1-25 15,5-4-8-15</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98 0 228 0,'0'-5'85'0,"-11"24"-46"0,16 0-28 0,-5 0 21 15,0 19-4-15,0 14 1 16,-5 20-8-16,0 4 0 0,-1 32-12 15,-5 16-3-15,0-43-2 0,6-10-2 16,-6 14-2-16,0-9-32 16,0 9-16-1,5-8-29-15,1-6-12 0,0-9-7 16</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9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76 140 0,'6'-5'52'0,"-6"5"-28"0,5 0-8 0,-5 0 16 15,5 0-2-15,1 0 0 16,4 5-4-16,-4-5 1 15,10 4-15-15,-6 1 0 0,6 0-1 16,-5-1 0-16,10 6 1 16,-5-5-4-16,11 4-3 15,-1-4 0-15,1 0-1 16,-6-1-2-16,6-4-2 16,-6 0 1-16,1-4 1 15,-1-1-1-15,0-9 2 16,-5 4 0-16,-5-4 1 15,0 0-2-15,-6-5-2 16,0 5 1-16,-10-1 1 0,0 1-1 16,-6 10-1-16,0-1 1 15,-15 10-1-15,-1-1 8 16,0 15 7-16,6-5 10 16,0 15 5-16,-1-6-3 15,6 15 1-15,0-9-5 16,11-1-2-16,0-4-11 15,5 0-6-15,0-6-1 16,16-3 2-16,0-6-2 16,10 1-2-16,-4-6-5 15,10 1 0-15,-6 0-40 0,12-10-18 16,-12 0-28-16,6-4-9 16,-5-1-31-1</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4-15,1 51-13 16,-1-10-6-16,-1 31-15 16,2-16-8-16,5 11-2 0,0-16-53 15,1 5-20-15,-1-15-86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3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0 196 0,'-6'0'74'0,"6"0"-40"0,-5 5-11 0,0 4 26 0,-6 5-10 15,0 10 0-15,-5-4-5 16,6-1-1-16,-11 14-18 16,5-5 2-16,-6 16 1 0,6-11-8 15,-5 10-1-15,5-4-5 16,0 8-3-16,0-4-16 15,0 0-5-15,5-5-30 16,1-5-10-16,-1-3-22 16,0-7-6-16,1-4-13 15</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5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43 160 0,'0'-28'63'0,"0"18"-34"0,0 5 1 0,0 5 28 16,5 0-3-16,0 5 3 15,6 5-5-15,5 9 0 16,-5 4-29-16,-1-4 1 0,6 10 3 16,-5 0-10-16,10 9-2 15,-5-5-12-15,7 10-2 16,-2-10-2-16,0 5 2 15,-5-4-36-15,6-6-17 16,-6 1-34-16,0-6-12 16,-1-4-41-16</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3 280 0,'0'-5'107'0,"0"5"-58"0,0 14-59 0,0-9 16 15,0 9-6-15,0-4 2 16,0 14-30-16,0-5-11 0,0 15-73 16,0-5-30-16</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34 116 0,'0'-15'44'0,"6"11"-24"0,0-6-35 15,-6 10 5-15,0-5-37 16,7 5-12-16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4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182 0 220 0,'5'-5'82'0,"-10"5"-44"0,5 19-16 0,0-5 26 16,5 10-12-16,-5 19-3 0,0 5 0 15,0 13 4-15,5 15-20 16,1 15-3-16,-6-20 0 0,0-9 1 16,0 29 0-16,0-15-3 15,5 18-2-15,0-12-6 16,1 17-3-16,-1-13 0 15,0 4-1-15,1-14-16 16,-6 6-6-16,0-16-18 16,0-5-7-16,0-7-24 15,0-17-7-15,0-8-10 16,0-15-40 0,0 0 35-16</inkml:trace>
  <inkml:trace contextRef="#ctx0" brushRef="#br0" timeOffset="316">16 1004 292 0,'-16'-6'110'0,"16"6"-60"0,0 0-25 0,0 0 33 16,5 0-7-16,0 0 2 16,17 0-9-16,-6 0-5 15,15 0-22-15,-4 0-10 0,6 0-3 0,-6 0 3 16,5-4 4-16,-6-1-6 16,6 5-3-16,-5 0-34 15,5-10-14-15,0 1-34 16,10-1-13-16,2 1-23 15,-7-5-10-15,17-1 16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3.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312 0 228 0,'-5'5'88'0,"0"4"-48"0,5 10-20 0,0-5 27 16,0 0-10-16,0-4-1 15,-6 28-1-15,1-10 1 16,0 24-20-16,-1-9 4 0,1 37 1 15,0-9-5-15,-1 24-1 16,0-14-7-16,1 18-3 16,-1-18-7-16,1 8-1 15,0-13-21-15,-1 5-7 16,1-15-22-16,0-4-8 0,-1-10-28 16,1-14-9-16,0-5-11 15</inkml:trace>
  <inkml:trace contextRef="#ctx0" brushRef="#br0" timeOffset="292">0 445 252 0,'6'-14'93'0,"-6"14"-50"0,16-10-30 0,-16 10 22 16,5 0 2-16,0 0 2 15,11 5-4-15,1 0-1 16,5 4-19-16,-6 1-2 0,5 9-2 16,-5 0-6-16,6-1-1 15,5 1-26-15,-11 0-11 16,0-4-76-16,5-6-31 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47 160 0,'-6'-23'63'0,"6"9"-34"0,0 4-19 0,0 10 35 15,6 14-10 1,-6 15 2-16,0-6-1 16,5 29-20-16,-5-4 4 0,5 32 3 0,1-4-6 15,-1 19 1-15,0-15-13 16,1 15-3-16,-1-15-2 15,0 6 2-15,1-15-1 16,-1 0 2-16,0-14-18 16,1 9-4-16,-1-9-22 15,0-5-9-15,1-10-22 16,-1 1-7-16,0-5-9 16</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0 112 0,'-6'5'44'0,"6"-5"-24"0,0 9-17 16,0-4 12-16,0 9-3 15,0-4 1-15,6 13-7 16,-6-4-4-16,5 10-1 16,-5-1 1-16,5 10 1 0,1-10-39 15,-1 15-44 1,0-5 15-16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8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28 0,'0'-24'13'0,"0"24"-6"0,11-10-22 0,-11 10-1 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2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19 160 0,'5'-5'63'0,"-5"5"-34"0,5 28-21 15,-5-23 18-15,0 19-4 16,0-5-1-16,6 19-5 0,-1-5 0 15,0 5-9-15,1-10-2 0,-1 5 1 16,0-4-1-16,6-6 2 16,-6-4-2-16,6-9 0 15,-1-1 10-15,6-23 5 16,0 5-8-16,0-25-2 16,0 6-6-16,-5-10-1 15,0 5-1-15,-1 0 1 16,-4 4-11-16,10-4-4 15,-6 5-38-15,12-1-15 16,-6 6-38 0,0 13-21-16,10 1 59 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7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0 153 116 0,'5'19'46'0,"-5"-19"-24"0,11 14-13 16,-11-9 16-16,5 4-1 15,1-4 3-15,4 9-9 16,-5-4 0-16,1-1-11 16,10 1-2-16,-11-1 1 0,0 0-3 15,1-4 0-15,-1 0-1 16,0-5-2-16,1 0 3 15,-1-5 0-15,0 0-1 16,6-13-2-16,0-20 3 16,-1 0 0-16,-4-5-1 0,-6 28-2 15,0 1 1-15,0-10-1 16,0-9 2-16,0 9 1 16,0 5-1-16,-6 19-2 15,1 10 1 1,0-1-4-16,-6 5 0 15,0 20 10-15,1-1 5 16,4-4 1-16,1 14 0 16,0-5-1-16,5 0 2 15,0-5-7-15,5 5-4 16,0-9-2-16,1-1-1 16,-1-4 0-16,6-5 2 15,-1 0-1-15,6-10-1 16,0 1-13-16,6-5-4 15,-1-5-24-15,11 0-9 0,-5 0-29 16,15-5-32 0,-10 0 39-16</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6.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254 7 180 0,'0'-10'68'0,"-5"10"-36"0,-6 5-13 0,11-5 21 16,-11 5-14-16,-6 4-2 15,7 6-8-15,4-1-2 16,-10-5-8-16,-11 15 7 0,0 0 6 15,0 4-4-15,5 5 0 16,6-1-7-16,11 1-3 16,-1-4-7-16,12 4-3 15,-1-5 13-15,11 1 6 16,0-6 5-16,6 1 1 16,-6-5 8-16,0 5 5 15,1-5 11-15,-11 4 5 16,-1 1-20-16,-16 14-9 15,5-11-23-15,-26 16-11 0,5-5-59 16,-27 9-27-16,11-9-84 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86 260 0,'0'-56'96'0,"-11"46"-52"0,16-4-18 16,-10 14 29-16,5-5-27 15,0 5-10-15,5 0-3 16,-5 5 0-16,0 14-8 16,0 9 7-16,6 10 5 0,-6 9-1 15,5 10-1-15,-5 10-3 0,5 18 1 16,1 5-4 0,-1 0 1-16,-5 1-3 0,5-6 0 15,-5-5 1-15,0-4 1 16,0-5-1-16,6-14-1 15,-1-5-5-15,-5-14-3 16,0-10 2-16,0-9 2 16,0-9-4-16,0-15-1 15,0-9 0-15,5-14 0 16,1-15-5-16,-1-14-1 16,6-4-2-16,0-6 0 15,0 1 2-15,0 4 2 16,-1 10-1-16,6 5 4 15,0 8-2-15,0 11 1 16,0 9 0-16,0 9 0 16,0 15 8-16,0 19 4 0,0 14 3 15,1 15 5-15,-6 3-4 16,0 6 0-16,-1 0-11 16,-5-6-1-16,1 11-4 15,-1-11 0-15,-5-3-36 16,0-6-14-16,0-4-45 15,0-10-16-15,0-10-134 32,21-13 112-32</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0 225 220 0,'16'-4'85'0,"-6"8"-46"0,12-4-24 0,-17 0 26 15,6 5-7-15,-1 0 1 16,6 0-7-16,0-1 0 16,-5 1-16-16,0 0 4 0,5-1 4 15,-6 1-11-15,6 0-5 16,-5-5-2-16,5 0 0 15,0-5-1-15,0 0-1 16,-6-4 3-16,1-5 2 16,0 0-11-16,-1-20-5 0,-4 6-4 15,-6 0 1-15,-6-1-1 16,1 1 2 0,-6 4-2-16,1 0 0 0,-6 5 3 15,0 15 3-15,-5 4 2 16,5 14 5-16,-6 10 5 15,1 4 3-15,0 5 11 16,5 5 4-16,0 0 2 16,5 9 1-16,6-9 0 15,5-5 0-15,5-4-5 16,6-1 1-16,5 1-5 16,0-15 1-16,0 0-9 0,0-9-4 15,5 4 0-15,0-4 0 16,0-5-26-16,1 0-9 15,-1 0-41-15,0-5-17 16,1-4-20-16,4-1-8 16,12 1 21-1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3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0 386 148 0,'10'42'55'0,"-4"-23"-30"0,4 0-23 15,-4-5 14-15,-1-4-6 16,0 4 2-16,1-5 15 15,-6-13 7-15,0-6-17 16,0-4-3-16,0-10-2 0,-6-4 1 16,6-5 5-16,0-5 1 15,0-9 1-15,6-6-5 16,-1 6-1-16,0 4-2 16,6 6 0-16,0-1 7 15,-1 9 5-15,1 6-4 0,5 4 0 16,-6 4-11-16,1 6-3 15,5 9-6-15,0 5-3 16,-5 4-31-16,5 5-15 16,0-4-26-16,0 4-11 15,0 0-30 1</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7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0 185 176 0,'5'0'68'0,"-10"5"-36"0,16-5-20 16,-11 0 21-16,5 5-4 15,6-1 3-15,-1 1-7 16,1 0-3-16,6 0-12 15,-1-1-4-15,0 6 0 0,5-5-1 16,0-5 0-16,1 0-3 16,0-5-2-16,-1-5 1 15,1 6 1-15,-1-11-1 16,0 1-1-16,1-9-2 16,-5-6-7-1,-7 0-5-15,1 5 1 0,-11 0 0 16,-5 5 1-1,-6 0 2-15,-5 5 6 0,-6 10 4 16,-5 8 12-16,-5 15 4 16,0 5 8-16,-1 9 5 15,1 5 1-15,6 6 4 16,4 3-5-16,17 5-3 16,10 0-3-16,6-9-3 15,10-4-2-15,11-6-1 16,5-10-7-16,2-4-4 15,3-9-21-15,2-20-10 16,4-4-49-16,-5-5-20 16,32 0-61-1</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9.7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1786 36 104 0,'11'-5'38'0,"-6"5"-20"0,-5 0 5 0,0 0 18 16</inkml:trace>
  <inkml:trace contextRef="#ctx0" brushRef="#br0" timeOffset="256">1781 36 277 0,'-27'5'31'16,"-21"4"-17"-16,-11 6-2 0,-5 3 0 16,-5 6-2-16,-5 9 2 15,-21 10-5-15,-12 1-2 16,-15-2 0-16,4 6 1 15,7-1 6-15,9-5 4 16,1-8 3-16,5 4 3 16,11-15-3-16,6 1-2 15,5-5-1-15,15-5 0 16,6-9-8-16,10-1-3 0,11-4-3 16,11 0 1-16,0-4-22 15,5-1-7-15,5-4-27 16,6-1-11-16,-1 1-48 15,17-1-29 1,0-4 63-16</inkml:trace>
  <inkml:trace contextRef="#ctx0" brushRef="#br0" timeOffset="856">519 3 108 0,'0'-9'44'0,"5"9"-24"0,1 0 5 0,-6 0 22 16,0 0-8-16,0 0-2 15,0 0-13-15,0 0-4 16,0 0-12-16,0 0 4 0,0 9 1 16,-6 5 0-16,-4 5 0 0,-1 10-3 15,-10-1 1-15,-1 5-8 16,-9 14-4-16,-6 7 2 15,-5-2 1-15,-1 0 2 16,-5 0 2-16,0-10 1 16,5-4 1-16,6-5 4 15,5 5 3-15,6-5-6 16,4-4-3-16,1-5-3 0,5-5-3 16,5-5 3-1,6 0 2-15,5 1 9 16,5-1 3-16,6 1 3 15,16-1 0-15,10 0-5 16,21 5 1-16,12-5 2 0,-1-4 1 16,11-1-8-16,5 1-4 15,10-1-4-15,1 0-3 16,-6 6 1-16,-4-6-1 16,-17 1-38-16,-10-1-16 15,-6 1-55-15,-11-1-21 16,-15 5-2-1</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07.5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468 286 104 0,'-18'-4'41'0,"8"8"-22"0,1 0-5 0,4 0 15 15,1 5-8-15,-1 3 1 0,5 5 0 16,0 4 1-16,9 8-12 16,1 12 4-16,8 13 5 0,10 25 0 15,5 25 0-15,0 4-8 16,-1-1-3-16,1 14-3 15,-4-1-1-15,-1 5-3 16,0-17-2-16,0-9 1 16,0-12 1-16,0-12-14 15,-5 0-5-15,-4-13-20 16,4-8-9-16</inkml:trace>
  <inkml:trace contextRef="#ctx0" brushRef="#br0" timeOffset="360">47 643 184 0,'-33'-8'68'0,"33"8"-36"0,-9-9-7 0,4 9 25 0,5-4-10 16,0 0-3-16,10-12-6 15,-1 3-2-15,14-20-16 16,-4 8-1-16,28-29-1 0,-10 8-9 15,28-20 0-15,-8 12-2 16,9-8 0-16,-10 8-14 16,5-8-5-16,-10 12-37 15,10 4-13-15,-10 9-31 16</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8.8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14 337 88 0,'0'0'35'0,"-5"0"-18"0,0 0-13 0,5 0 10 15,0 0-6-15,0 8 0 0,5 4 2 16,4 6 1-16,5 7-1 16,1 8-1-16,-1 8-1 15,0 5 0-15,5 0-4 16,-5-5-1-16,0 1 3 0,1-9 3 15,-1 0 2-15,-5-16 3 16,1-1 4-16,-10-16 27 16,0-8-22-1,-5-13-6-15,-4-8-11 0,-1-4-5 16,-4-13 0-16,-5 1-1 16,-5-1 0-16,1 0 2 15,4 1-3-15,0 3-2 16,5 4 2-16,4-12 0 15,6 9 1-15,4-1 0 16,4 5-3-16,1 4 0 16,0-1 2-16,4 5 0 15,5 9-2-15,1-1 0 16,-1 8 2-16,-5 1 0 16,5 4-19-16,0 3-9 15,0 1-23-15,6 4-7 16,-1 4-13-1</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9.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17 128 0,'-9'-12'49'0,"4"7"-26"0,1 5-7 0,4 0 18 16,0 0-12-16,0 0-2 15,-5 9-14-15,5 3-7 0,0 13 1 16,5 12-1-16,-1 13 3 0,6 9 1 16,4 12 3-16,0 8 1 15,4 4 1-15,7 5-7 16,3 7 0-16,4-7-1 16,1 0 0-16,0-9 2 15,-5-9 3-15,0-8-4 16,-5-8-1-16,-4-7-20 15,-5-6-7-15,0-7-21 16,-5-9-48 0,1-5 17-16</inkml:trace>
  <inkml:trace contextRef="#ctx0" brushRef="#br0" timeOffset="453">7 338 132 0,'-5'-5'52'0,"5"1"-28"0,-5 8-8 15,5-4 18-15,0 0-27 16,5 5-10-16,0-1 0 16,4 0 2-16,10 4 2 15,-1-4-1-15,6 1 1 0,-6-1-4 16,1 0 2-16,4 0-1 0,1 4 0 16,-1-4-22-16,0 9-12 15,1-1-25 1</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0.4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0 96 0,'-14'-16'35'15,"14"16"-18"-15,0 8 0 0,0-8 19 16,5 25-16-16,9 16-7 16,9 9-6-16,0 21-5 15,5 12 3-15,0 12 1 0,0 0-5 16,0-3 0-16,5 7 1 15,-5-3 3-15,0-5 0 16,-5-8 0-16,1 0-3 16,-6-8 1-16,6-13-13 15,-6-8-3-15,-4-8-21 16</inkml:trace>
  <inkml:trace contextRef="#ctx0" brushRef="#br0" timeOffset="313">262 905 108 0,'0'-21'41'0,"0"5"-22"0,0 7-9 0,0 9 14 16,0 0-11-16,0-4-4 16,5 0-6-16,0 0 0 0,4 0-2 15,5-1-1-15,0 5 1 0,5 0-10 16,18 0-4-16,5 0-24 16,0 0-33-1,5 0 12-15</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1.0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132 2 156 0,'-5'-4'60'0,"0"4"-32"0,-9 4-24 16,0 0 13-16,0 4-10 15,0 1-2-15,-4 3-8 0,-1 5 0 16,5 8 1-16,5-1 3 0,4 1 2 15,5 0-4-15,5-4 1 16,4-9 4-16,5 1 5 16,0-5-3-16,0-8 2 15,0-4-1-15,0-13 1 16,0 1-2-16,-5-1 1 16,1 1-20-16,-1-5-8 15,0-4-64 1</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2.6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281 390 148 0,'-19'0'55'0,"14"0"-30"0,1 0-10 0,4 0 20 16,-5 0-4-16,0 0 2 16,-4 0-8-16,0 0-3 15,-5 0-12-15,0 0 2 0,-5 4 2 16,0 1-7-16,1 3-2 0,-6 4-3 16,1 5 1-16,0 4-4 15,4-1 0-15,0 5 1 16,5 0 2-16,0 8-1 15,5 1-1-15,14 7-2 16,-1 5-1-16,10-5 2 16,0-3 2-16,0-1-2 15,5-8 0-15,0 0-1 16,-1-12 0-16,-4-1 4 16,5-7 1-16,-5-9 1 15,0-9 0-15,0-3 0 16,0-13 2-16,-5-8-5 0,1-9-3 15,-6 1 1-15,1 3 0 16,0 5-4-16,-1 4-1 16,1 4 3-16,-5 4 1 15,5 9-3-15,-1 8 1 16,6 8 0-16,-1 13-1 16,5 3 4-16,0 9 0 15,0 0-2-15,0 5 2 16,0-5-1-16,5 0 0 15,-1 0-16-15,1-4-8 16,-5-5-19-16,0 5-10 16</inkml:trace>
  <inkml:trace contextRef="#ctx0" brushRef="#br0" timeOffset="390">556 129 220 0,'-42'-4'82'0,"42"8"-44"0,-5 4-31 16,5-8 18-1,10 29-18-15,8 8-3 0,6 1-3 16,4 3-1-16,0 1 4 16,5-1 5-16,-1-7-5 0,1-5-2 15,-5-9 1-15,0-7 2 16,0-13 18-16,-5-9 7 16,-4-7 4-16,0-13 5 15,-5-13-22-15,-10-3-7 16,1-5-3-16,-5 4 0 15,0 1-17-15,0 3-5 16,0 5-39-16,0 3-16 16,9 5-31-1,5 9-48-15,0 3 45 16</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3.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147 208 152 0,'0'0'57'0,"-10"-12"-30"0,6 7 10 16,-1 1 30-16,-4 0-13 15,-1 0-4-15,-4 0-18 0,0 0-8 16,0-1-13-16,0 5-7 0,0 0-3 16,5 13-1-16,-5 4 0 15,5 7-3-15,4 5 0 16,5 9-1-16,5-5 3 16,4 0-5-16,5-8 0 15,5-4 0-15,4-4 2 16,5-5 4-16,-5-4 2 15,1-8 6-15,-6-4 3 16,-4-4 5-16,0-9 4 16,-9-4-6-16,0-8-3 15,-5 0-6-15,0 0-4 16,-5 0-22-16,5 4-9 16,0-4-36-16,0 9-13 15,0-1-37-15,9 8-24 16,-4 5 68-16</inkml:trace>
  <inkml:trace contextRef="#ctx0" brushRef="#br0" timeOffset="188">389 0 172 0,'-4'13'66'0,"-1"-5"-36"0,5 13-35 15,0-13 10-15,5 13-5 16,-1 0 2-16,6 0-34 16,4-1-16-16,-5 1-17 0,0-13-6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104 618 188 0,'-19'8'71'0,"5"-8"-38"0,0 13-30 15,5-13 17-15,0 8-10 16,-1 5-3-16,1-1-2 0,0 0-1 16,4 5-2-16,0 0 3 0,5 3 4 15,0 1-1-15,5 0 1 16,4 0-3-16,5-5-1 16,-4 1-3-16,4-5 1 15,4-3-4-15,-4-1-2 16,0-4 2-16,0-4 0 15,0-8-6-15,-4-9-3 16,-1-8-10-16,0-25-5 16,-4-12-6-16,0-13-4 15,-5-16-2 1,-5-4-22-16,-9-5 12 16,0 5 36-16,0 12 20 15,0 16 31-15,0 17 12 0,5 17-9 16,-1 17-3-16,6 24-14 15,8 17-4-15,6 16-13 16,4 22 1-16,0 3 3 0,4 5-5 16,6-5-2-16,-1 4-12 15,5-7-6-15,5-9-41 16,4 0-15-16,0-9-16 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6.5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2791 112 0,'-14'21'44'0,"0"-21"-24"0,5 12-8 16,-1-12 16-16,1-4-5 16,0-8 1-16,-1-9-4 15,1-8-3-15,0-4-9 16,4-13-1-16,5-8 3 0,0-4 3 0,5-13 2 16,-1-16-2-16,1 4 0 15,0 0-3-15,4 0 1 16,5-5-2-16,5 1 0 15,4-9-3-15,5-3-1 16,0 3-1-16,0 5 0 16,0 0 0-16,0 8 2 15,9-5-1-15,5 1 0 16,5 4-3-16,18 0-2 16,10 13 1-16,5 3-1 15,-6 9 0-15,-4 8 2 16,5 5-1-16,4 3-1 15,19 5 5-15,0 3 1 16,-9 5-2-16,-9 4-3 16,-14 4 2-16,-15 4 2 0,-9 5-2 15,-9 0 0-15,-5 3 1 16,-5 1 2-16,-4 4-8 16,0 4-3-16,-5-9-33 15,0 5-12-15,0 4-32 16,4 0-12-16,1 4 7 15</inkml:trace>
  <inkml:trace contextRef="#ctx0" brushRef="#br0" timeOffset="625">1681 17 152 0,'-37'-13'57'0,"27"13"-30"0,-4-4-1 0,5 4 23 16,0 0-7-16,-1 4 1 0,1 0-12 15,0 0-2-15,4-4-16 16,5 0-10-16,0 0-3 0,0 5-2 16,9-1-2-16,10 0 3 15,9 0 0-15,23 0-2 16,5 0 2-16,10-4 1 15,-1 0 2-15,1 0-3 16,-10 4 0-16,-5 5 1 16,0-9 2-16,1 8-1 15,-1 0 2-15,10 1-4 16,-1 3 0-16,-4 9 3 16,-9-5 1-16,-5 1 5 0,-4 8 5 15,-10-8 10-15,-10 12 8 16,-8-5 1-16,-15 10 1 15,-9 3-5-15,-23 5-3 16,-10 3-5-16,-5 5-2 16,1 0-8-16,4 4-2 15,-4-13-6-15,0 5-2 16,-1-5 0-16,6 2 2 16,4-2-21-16,4-3-9 15,6-5-26-15,8 0-11 16,10 0-40-16,14 5-18 15,0-13 1 1</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9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46 268 0,'0'-12'101'0,"0"12"-54"0,-10-17-39 0,6 17 24 16,-1-4-9-16,0 0-1 0,-4 0-6 15,0-1-2-15,-5 5-8 16,0 0 0-16,-5 13 1 0,5-1-1 16,-5 13-1-16,5 0-3 15,5 13 1-15,0-1 2 16,13-4 2-16,-4 0 3 15,14-8 1-15,-4 0 1 16,4-12 0-16,0-1 0 16,4-12 2-16,-4 0-1 15,0-12 0-15,0-1-7 16,-4-8-2-16,-1 1-29 16,-4-5-12-16,-1 4-35 15,1 0-15-15,0 0-35 16,-1 9-42-16,1 0 60 15</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66 490 140 0,'0'17'55'0,"0"-17"-30"0,-5 4-3 15,1-4 23-15,-1-4-8 16,0-1 1-16,1-3 3 15,-1 0 1-15,-4-17-22 16,4 4-3-16,-4-12 0 0,4 4-5 16,0-13 1-16,1 9-4 15,4-8 0-15,0 7 3 16,4-3 5-16,-4 8-5 0,10 4-2 16,-6-4-8-16,10 4-3 15,0 9-3-15,5-5 3 16,-5 8-18-16,5 5-4 15,-5 4-24-15,4-4-8 16,1 3-33-16,0 1-11 16,-5 0 1-1</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6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0 237 168 0,'0'29'66'16,"5"-8"-36"-16,9 21-20 0,-9-13 17 0,9 16 7 15,4 26 5-15,-4-13-7 16,0-8-4-16,5 45-16 15,0-8-3-15,5 26-2 0,-1-17-3 16,1 12-3-16,-6-17 0 16,1 9 1-16,0-17-23 15,-5-4-8-15,0-13-30 16,0-8-13-16,-5-8-21 16,-4-17-14-16,-1-8 54 15</inkml:trace>
  <inkml:trace contextRef="#ctx0" brushRef="#br0" timeOffset="219">117 1471 292 0,'-19'-13'110'0,"19"13"-60"0,-4-4-21 0,4 4 36 15,0 0-15-15,0 0-4 16,4-4-13-16,1 4-4 16,9-4-16-16,-5 4-3 0,11 0-3 15,3 0 1-15,-4 0 0 16,0 0-13-16,4 0-4 15,0 0-31-15,5-4-12 16,-4 0-24-16,18-9-10 16,-9 1-28-1,9-13-53-15,-9 4 50 0</inkml:trace>
  <inkml:trace contextRef="#ctx0" brushRef="#br0" timeOffset="5876">713 21 196 0,'-23'-12'74'0,"13"4"-40"0,-4 8-20 0,5 0 20 16,0 4-13-16,-1 0-4 15,5 4-8-15,1 9-4 16,-1 8-2-16,5 0-3 0,5 12 1 0,-1 13 1 16,6 8 1-16,-1 25-1 15,5 21 1-15,-4 4 0 16,-1 4 3-16,0 4-1 16,1-7 0-16,-6 3-1 15,1-8 2-15,0-26-1 16,-1-3 2-16,1-8-2 15,-5-22 2-15,0-3-4 16,0-13 0-16,0-13 1 16,0-3 0-16,5-9-2 15,-1-8-2-15,1-21 1 16,0-8-1-16,-1-9-3 16,6 1 2-16,-1 3 1 0,0 9 2 15,-4 9-3-15,14 11-2 16,-1 13 4-1,1 9-1-15,-10 3 3 16,1 1-2-16,0 16-1 16,-1-8 1-16,5 8 1 15,-4-4-17-15,4 9-6 16,9 3-37-16,0 1-12 16,1-1-39-1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53 128 0,'0'-27'49'0,"0"27"-26"0,12-20 6 0,-12 20 25 15,0-6-5-15,0 1 1 16,0 5-13-16,0 0-3 16,0 0-19-16,0 0 0 0,0 11-1 0,0-1-1 15,0 10 2-15,0 2-4 16,5 14 1-16,1-5-3 16,11 16 2-16,-5-6 0 15,5 6 1-15,0-10-6 16,1-1-2-16,-1-5 4 15,6-5 3-15,-6-6-2 16,13-13 2-16,-7-7 3 16,6-17 1-16,-6 7-6 15,0-16-3-15,-6 0 1 16,-6 0 2-16,7 6-2 16,-12 3-2-16,-1 7 0 0,-5 10-1 15,0 0-5-15,-5 27-1 16,-1-7 1-16,6 16 0 15,0-4-4-15,11 10 1 16,1-7 0-16,22-8-1 16,-5-7 15-16,11-20 5 15,-5 0 6-15,12-31 2 16,-7 5-1-16,-5-21-2 16,-7 6-8-16,-10-11-5 15,-1 5 0-15,-11-5 2 16,-1 11-17-16,-10-1-7 15,-1 5-44-15,0 7-16 16,0 3-48-16,1 12-17 16,-1-1-14-1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2.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0 112 148 0,'14'-9'55'0,"-9"1"-30"0,-1 8-10 0,1 0 18 15,0 0-7-15,4 0-3 16,0 0-5-16,10 0 1 16,-5 4-10-16,5 0-3 0,-1 1 0 15,1-5 1-15,-5 0 3 16,0 0-3-16,0-5 1 16,-5-3-3-16,5 0 2 15,-4 4-4-15,-6-17 0 16,6 8 5-16,-10 1 5 15,-14-9 2-15,4 9 0 16,-8 8 4-16,4 8 2 0,-10 4-5 16,1 9 1-16,0 8-6 15,4 4 1-15,10 4-12 16,13 4-4-16,10 1-3 16,5 3 1-16,4-8 4 15,10-4 3-15,0-4-2 16,27-8 0-16,1-5-26 15,-5-8-11-15,9-12-54 16,-9-4-21-16,-13-13 4 16</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5.0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282 12 260 0,'0'-8'96'0,"0"8"-52"0,-19-4-18 16,15 4 31-16,-11 0-17 16,5 0-3-16,-19 0-19 15,6 0-9-15,-6 8-5 16,1 0-1-16,-1 5 2 0,5-1-4 16,0 6-1-16,5-1-2 15,4 3-2-15,1-3 0 16,14 4 0-16,0-4 5 15,10-4 3-15,-1-1 5 16,20-4 5-16,-5-3-6 0,0-5 0 16,-6 0 2-16,2-5 1 15,-6 5-12-15,1-4-4 16,-1 0-33-16,-5-4-15 16,1 4-26-16,5-5-9 15,-6 5-14 1,5-9-32-16,-4 4 46 15</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3.7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654 1179 112 0,'9'12'44'0,"-9"-12"-24"0,5-4 1 0,-5 4 19 16,0-8-6-16,0-1-2 15,0-11-10-15,0 3-1 16,0-20-12-16,0 8 10 0,0-21 4 16,0 8-5-16,-5-28-3 15,1 12-8-15,-1-25-3 16,0 8 9-16,1-4 6 16,-1 13 1-16,0-1 0 15,5 9-6-15,0 4-1 0,0 9-10 16,5-5-2-16,0 8-6 15,4 9 1-15,0 4-3 16,19 8 0-16,-4 0-7 16,18 9-2-16,-10 4-4 15,15 8-3-15,-5 0-14 16,0 0-4-16,-9 0-7 16,9 4-2-16,-9 0-11 15,-5 4-30 1,-5 5 23-16</inkml:trace>
  <inkml:trace contextRef="#ctx0" brushRef="#br0" timeOffset="235">724 419 216 0,'-42'37'82'0,"42"-37"-44"0,-5 21-27 0,5-17 21 16,0 5-19-16,0-5-7 15,5 0 0-15,0 0 0 16,18 4-2-16,-4-3-3 0,13-1 0 16,-4 0 1-16,10-4 1 15,-5 0-34-15,4-4-14 16,-4 4-35 0,-1 0-41-16,1 0 38 0</inkml:trace>
  <inkml:trace contextRef="#ctx0" brushRef="#br0" timeOffset="672">1298 942 100 0,'5'25'38'0,"-5"-25"-20"0,0 29-8 0,0-25 14 16,0 0 11-16,0 0 8 16,0-12-8-16,0 0-3 15,-5-9-18-15,1 1 2 0,-1-13 4 16,0 4 0-16,1-21 3 15,-1 5-11-15,0-22-4 16,1 9-5-16,-1-24 0 16,0 15-2-16,5-7-1 15,0 12 5-15,5-9 4 16,0 9-3-16,4 0 2 16,10-21-5-16,9 21-2 15,9 12-7-15,0 13-4 0,5 12-5 16,10 13-2-16,-1 4-17 15,-18 4-7-15,-5 0-15 16,0 17-2-16,-5-5-26 16</inkml:trace>
  <inkml:trace contextRef="#ctx0" brushRef="#br0" timeOffset="907">1364 486 192 0,'-52'12'74'0,"52"-12"-40"0,-4 12-16 0,4-7 23 15,0-1-15-15,0 0-4 16,14 0-9-16,0 0-3 16,9 0-6-16,-4 0-5 0,13 5 0 15,-4-5 3-15,5 4 3 16,-5 1-40-16,5-1-15 15,-5 0-29 1</inkml:trace>
  <inkml:trace contextRef="#ctx0" brushRef="#br0" timeOffset="7443">253 747 96 0,'-10'4'35'0,"6"0"-18"0,4 0-9 16,0-4 11-16,0 5-5 15,4 3 2-15,6 0-7 16,4 1-1-16,4-1-2 16,1 0-1-16,0 0-3 15,-1 1-2-15,6-5 3 0,-1-4-2 16,-4 0 2-16,-1-4 0 0,1-5 1 16,-5 1-2-16,-5 4-2 15,1 0 1-15,-6-4 1 16,1-22 1-16,0 6 3 15,-5 3-5-15,-5-4-1 16,-9 8 0-16,-5 1 0 16,-9 7 2-16,-14 5 1 15,-4 8 5-15,-15 13 5 16,5 4-3-16,0 12 2 16,9 4-1-16,5 1 3 15,9 7 6-15,10 1 2 16,9 0-11-16,9-5-4 15,10-4-5-15,9-3 1 0,19-9-13 16,-1-9-3-16,-4-3-38 16,19-5-17-16,23-4-22 15</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1.1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1242 11 212 0,'-9'0'82'0,"-10"21"-44"0,0 16-36 0,10-20 19 0,4 12-4 16,-4 17-1-16,4-1-4 16,1 30 0-16,-1 12-7 15,0 13-1-15,5 4 2 0,5 4-3 16,4-1-2-16,1-3-3 15,-1-8-1-15,0-1-25 16,1-12-9-16,4-12-14 16,-5-13-4-16,-4-13-21 15,-1-7-15 1,1-13 39-16</inkml:trace>
  <inkml:trace contextRef="#ctx0" brushRef="#br0" timeOffset="219">920 1074 192 0,'-33'-21'74'0,"5"21"-40"0,14-12-9 0,9 3 27 16,1 5-15-16,4 0 5 15,14 0-16 1,0 0-14-16,18 0-5 0,1-1-3 16,5 1 0-16,4 0 0 15,0 0-22-15,0 4-8 16,0-8-20-16,4 3-9 15,1-3-17-15,14 0-5 16,-5-9-2 0</inkml:trace>
  <inkml:trace contextRef="#ctx0" brushRef="#br0" timeOffset="688">1681 3 200 0,'-9'-4'77'0,"4"4"-42"0,5 4-23 16,0-4 19-16,0 0-5 16,0 12-1-16,0 9-9 15,0 4-3-15,5 8-7 0,-1 5 0 0,1 7 4 16,4 18 0-16,5 20 4 15,0 12-3-15,0 5-1 16,-4 3-2-16,-1 14 0 16,-4-5 2-16,-1-4 1 15,-4-9-3-15,5-16-3 16,0-16-2-16,-1-13 0 16,1-17-7-16,0-4-1 15,4-25 2-15,0-16 1 16,1-13 2-16,-1-4 0 15,0 1 2-15,1-10 3 16,-6 9 4-16,-4 9 2 16,5 3-3-16,0 13 0 15,4 13-3-15,5 8-3 16,-5 3-1-16,1 18-11 16,-1-13-4-16,10 0-31 15,-5 0-10-15,4-4-23 16,1-4-8-16,4-5-20 15</inkml:trace>
  <inkml:trace contextRef="#ctx0" brushRef="#br0" timeOffset="4282">0 2730 96 0,'9'21'38'0,"-9"-21"-20"0,10 33 1 0,-10-25 16 0,0 4-2 15,0-3 3-15,0-1-5 16,0 0 1-16,0 1-18 16,0-5 14-16,0-4 6 0,0 0-7 15,-5-8-3-15,0-1-8 16,1-7-2-16,4 3-4 16,0-8 1-16,0 5-4 15,0-13 1-15,0 4-3 16,4-4 0-16,1 0-1 15,4 4 0-15,1 4-2 16,-1 5-2-16,5-1-4 16,9 4 0-16,15 1-18 0,-10 4-6 15,-5-1-23-15,10 1-7 16,-5 0-30 0,9-5-44-16,-9 1 38 15</inkml:trace>
  <inkml:trace contextRef="#ctx0" brushRef="#br0" timeOffset="4532">565 1999 196 0,'-5'13'74'0,"5"-13"-40"0,-9 33-22 0,0-25 19 16,9 13-10-16,0 0 1 15,9 16 0-15,-4-4 3 16,-1 30-13-16,1-9-2 0,4 16-3 0,1-8-3 15,4 9-3-15,-5-13-5 16,5 13 0-16,0-9-27 16,0-4-9-16,-5-8-24 15,-4-9-10-15,0-8-15 16</inkml:trace>
  <inkml:trace contextRef="#ctx0" brushRef="#br0" timeOffset="4689">490 2726 220 0,'-4'-5'82'0,"4"5"-44"0,4 0-36 16,-4 0 19-16,10 5 4 15,-1-1 7-15,10 0-13 0,-10 0-5 16,19 0-9-16,-9 0-6 0,9 1 0 16,-5-1-30-16,19-4-12 15,-14 0-42 1,19-4-49-16,-10-1 40 15</inkml:trace>
  <inkml:trace contextRef="#ctx0" brushRef="#br0" timeOffset="10991">1303 2867 280 0,'0'-4'107'0,"-5"4"-58"0,5-5-48 16,0 5 21-16,0 0-14 15,0 0-2-15,0 0-4 16,0 0-2-16,0 0 1 16,0-4-54-16,5 0-22 0,4-4-41 15</inkml:trace>
  <inkml:trace contextRef="#ctx0" brushRef="#br0" timeOffset="11413">1686 1547 116 0,'4'-4'44'0,"-4"4"-24"0,-4 8-10 16,-1 0 12-16,5 5-6 15,-5 12 1-15,-4 0-4 16,0 20 2-16,-5 13-8 15,0 9 9-15,0-1 6 0,-5 5-9 16,5-1-2-16,-10 9-7 16,15-4-3-16,-5 0 2 15,5-5 0-15,-1-8-19 16,1 1-7-16,0-5-39 16,13-13-48-16,1-11 29 15</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4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2041 128 172 0,'-14'-12'66'0,"10"8"-36"0,-1 0-18 16,5 4 21-16,0 0-13 16,-5 0-1-16,5 0-7 15,-4 8-2-15,-1 4-6 16,0 1-3-16,1 4 2 0,-1 16 2 15,0 12 2-15,-4 13 1 16,0-8 0-16,4-8 2 16,-4 21 1-16,4-9 1 15,0 25 0-15,1-21-4 16,-1 13-3-16,5-9 0 16,0 0-1-16,0-8-2 0,5 0-2 15,-1-8 3-15,6-13 0 16,-1-4 1-16,10-17 0 15,-5 5 2-15,4-25 1 16,-4 3-1-16,0-7-1 16,0 0-1-16,-4-1 0 15,-1 5 0-15,0-5 0 16,-4 5-5-16,0 16-1 16,-1-4 1-16,-4 21 0 15,0-4-4-15,5 16 1 16,0-3 0-16,9 3-1 15,-5-4 4-15,24-4 2 16,-5-3 6-16,23-17 4 0,-4-1 7 16,13-25 3-1,-8 4 1-15,4-33-2 0,-9 9 1 16,-5-17-1-16,-5 8-5 16,-4-8-1-16,-5 13-17 15,-10-5-5-15,-4 5-39 16,0-1-16-16,-4 9-45 15,-1 12-17-15,-4 4 2 16</inkml:trace>
  <inkml:trace contextRef="#ctx0" brushRef="#br0" timeOffset="20413">1827 0 160 0,'-19'-4'63'0,"14"4"-34"0,5 0-30 0,-4 4 15 16,-6 0-12-16,-4 0-1 15,-14 13-3-15,-5-5 0 16,-4 9 2-16,-5 4 4 0,-5 20 5 15,-13 1-1-15,-6 8 3 16,-8 4 3-16,-16 0 1 16,1 18-4-16,5-18 1 15,5 9-7-15,4-9-1 16,0 4-2-16,5 0-2 16,-4 0 1-16,8 1 1 15,-8-5-1-15,4 0 2 16,4 12-4-16,1-7-2 0,9-9-1 15,-5-5 3 1,10-7-20-16,4-8-6 0,10-9-35 16,4-8-45-1,0-5 27-15</inkml:trace>
  <inkml:trace contextRef="#ctx0" brushRef="#br0" timeOffset="21023">224 702 100 0,'5'-12'38'0,"-5"8"-20"0,0 4-15 0,0 0 12 0,0 0-5 15,0 0 2-15,0 0-1 16,0 4 1-16,0 8-2 16,-5 5-1-16,0 8-5 15,-4 16 4-15,-5 9 4 0,-5 12 0 16,-4 5 1-16,0 7 1 15,-5-3 2-15,0 4-7 16,4-8-1-16,1 4-4 16,9-5-1-16,5-8-1 15,4-4-2-15,10-4 1 16,4-13 1-16,10 1 1 16,9-18 3-16,0-7-1 0,9-9 0 15,5-12-3-15,9-9-2 16,19-8-4-16,5-4 0 15,4-4-47-15,6-9-18 16,-6-3-16 0</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0 206 220 0,'0'0'82'0,"0"0"-44"0,6 0-22 0,-6 0 24 15,0-5-10-15,0 0-2 16,6 5-5-16,-6 0 0 15,6-6-13-15,-1 1 5 0,7 5 3 16,-1 0 1-16,7-5 1 16,-7 0-7-16,6 0 0 15,-5 0-10-15,11 0-2 16,-6 5 1-16,12 5 1 0,-6 0-1 16,0-5 1-16,-6 0-2 15,0-5 2-15,-5 0-2 16,-1-5 2-16,1 4 0 15,-12-9 1-15,0 5-2 16,-12-5-2-16,1-1 1 16,-6 1-1-16,5 0 0 15,-5-1 2-15,0 6-1 16,-6 0-1-16,5 0 3 16,1 4 0-16,0 1-4 15,0 5-1-15,-1 0 1 0,1 11 0 16,6-6-2-16,-1 10 0 15,1-5 2-15,5 36 2 16,0-5 0-16,6 5 2 16,0-5 2-16,6 15 4 15,0-10-2-15,11 0-2 16,0-5-2-16,18-10-3 16,-7-6-2-16,18-9 1 15,-11-1 3-15,11-5 3 16,-12 1-20-16,7-6-7 15,-7 0-35-15,6-5-16 16,-5 0-53 0,-6-10-55-16,-1-1 64 15</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117 808 228 0,'6'-11'88'0,"-6"11"-48"0,0-10-14 0,0 10 31 15,0-5-6-15,0 0 0 16,-6 0-11-16,6 0-5 16,-5 0-19-16,-1 0 3 0,-6-1 2 15,7 1-9-15,-7 0-4 16,1 5-5-16,-1 0 0 15,1 0-2-15,-1 10 2 16,6 1-2-16,1 4 2 16,-1-5 0-16,0 6 3 15,0-1-1-15,6 0 0 16,0 1-6-16,0-1 1 16,0 0 0-16,6 1 2 0,0-1-1 15,5 5 2 1,1-4-4-16,5 9 0 0,-5-4 3 15,5-6 1-15,-6 0-4 16,7-10-1-16,-1-5 3 16,-6-5 1-16,-5 0-5 15,0-10 0-15,0 5-8 16,-1-6-1-16,1 1-2 16,-6-5 1-16,0 4 5 15,12-4 2-15,-7 4 4 16,-5 1 1-16,0 5 1 0,6 10 0 15,0 0 0-15,11 15 0 16,0-5-3-16,1 6 0 16,-7-1 4-16,6 21 1 15,-5-5-3-15,-1 9-1 16,1-4-32-16,-1 0-15 16,1-5-44-16,-1-1-16 15,-5-4-21 1</inkml:trace>
  <inkml:trace contextRef="#ctx0" brushRef="#br0" timeOffset="496">554 25 208 0,'-5'-20'77'0,"5"20"-42"0,0-5-8 0,0 5 29 15,0 0-29-15,0 0-9 16,5 10 3-16,1-5 3 16,6 16-12-16,-1-6 6 0,6 36 5 15,1-10 8-15,5 36 3 16,-6-11-5-16,6 26-3 15,0-15-12-15,6 0-4 16,-6-16-6-16,6 21-3 16,-1-11-11-16,1 6-4 15,-6-16-28-15,0-4-11 16,-6-6-14-16,1-16-6 16,-7-4-15-16,6-5-8 15,1-6 2-15</inkml:trace>
  <inkml:trace contextRef="#ctx0" brushRef="#br0" timeOffset="782">762 874 360 0,'0'5'134'0,"0"-5"-72"0,-6 0-39 0,6 0 37 16,0 0-13-16,0 0 0 16,6 0-16-16,-1 0-7 15,13 0-13-15,5 0-5 0,0 0-2 16,0 0-5-16,17 5 1 16,-6 0-35-16,7-5-17 15,-7 0-37-15,6 0-17 16,-5 0-40-1,5-5-45-15,-5 0 79 16</inkml:trace>
  <inkml:trace contextRef="#ctx0" brushRef="#br0" timeOffset="1231">1377 854 160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16,-7-10-9-16,30-11-4 15,-12 1-1-15,17-16-1 16,-5 0-27-16,5 10-11 16,-11-5-63-16,5-25-25 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16,6 9-8-16,-1-5 0 15,7 16-11-15,-1-5-3 16,1-1-46-16,-6-4-20 16</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345 67 224 0,'11'-5'85'0,"-11"5"-46"0,0 10-28 0,0-5 23 16,-5 5-5-16,-1 0 3 15,12 16-3-15,-1-6 2 16,13 16-17-16,-1-5 7 0,6 35 6 15,0-9-2-15,6 19 0 16,-6-9-9-16,5 20-5 16,1-11-6-16,0 1-2 15,-6-16-1-15,0-4 1 16,0-6-37-16,-6-10-15 16,1-6-28-16,-7-9-10 15,1 0-8 1,-7-11-46-16,1-5 36 15</inkml:trace>
  <inkml:trace contextRef="#ctx0" brushRef="#br0" timeOffset="299">46 256 236 0,'-29'10'90'0,"29"-10"-48"0,-11-5-1 16,5 5 39-16,6 0-24 0,0 0-7 15,6-5-9 1,-1 0-4-16,18-11-19 0,0 1 3 0,23-5 3 16,-5 4-10-16,16-4-2 15,-5 4-5-15,17-9-1 16,-17 4-3-16,-1 1-2 15,-5 0-26-15,-5-1-12 16,-7 6-50-16,1-1-18 16,-7 6-62-1</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0 236 0,'-6'-5'88'0,"6"5"-48"0,0 10-9 16,0-5 32-16,0 5-29 15,0-5-10-15,6 21 0 16,0-6 1-16,-1 21-13 16,1-10 6-16,11 56 5 0,-5-11-6 15,0 16 1-15,-1-15-9 0,6 15-3 16,-5-15-6-16,5 15 0 16,-5-15-24-16,-1 4-10 15,1-9-33 1,-1-21-12-16,-5-5-41 15,0-20-44-15,-1-6 58 16</inkml:trace>
  <inkml:trace contextRef="#ctx0" brushRef="#br0" timeOffset="259">28 312 252 0,'-28'10'93'0,"28"-10"-50"0,28-21-19 0,-28 21 27 0,6 0-13 15,0 0-4-15,11 0-16 16,0 0-4-16,12 0-8 16,-6 0-4-16,12 5-1 0,-7-5 1 15,1 11 3-15,0-1-42 16,0-10-19-16,-6 0-45 15,0 5-17-15,0 0 12 16</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2-16,12 30 2 16,-6-10 4-16,6 31 2 15,17 40-5-15,-12-40 0 16,-11-16-10-16,0 6-2 0,0-11-8 16,-5-5-2-16,-1-5-25 15,0-5-10-15,-5-5-37 16,-1-11-13-16,1-4-21 15,-6-6-7-15,-1 0-10 16</inkml:trace>
  <inkml:trace contextRef="#ctx0" brushRef="#br0" timeOffset="292">397 1017 252 0,'-23'10'93'0,"23"-10"-50"0,0 67 7 0,0-57 42 16,0-20-21-16,0 0-8 16,17 20-14-16,-5 0-7 15,17-15-23-15,-6 0-3 0,17-10 1 16,-6-1-7-16,18 1-3 15,-6 5-4-15,23-1-3 16,-11 6-6-16,5-5-4 16,-11 5-45-16,-6-5-19 15,-6 0-81-15,-5-6-33 16</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852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26-2 15,0-20 1-15,28 0-1 16,-11-11 0-16,12-4 0 16,-6-16 0-16,-1-11 2 15,-5-9-1-15,-5-11-1 16,-7-10 1-16,1-4 1 15,5 4-1-15,-17-26 2 16,-6 1-37-16,1-11-15 16,-7 0-21-1,1-15-38-15,-7 0 29 16</inkml:trace>
  <inkml:trace contextRef="#ctx0" brushRef="#br0" timeOffset="6555">703 1703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16,-16 1 0-16,10 5 2 16,1 0 3-16,5-1-22 15,7 6-10-15,5 0-58 16,5-5-24-16,7 0-48 15</inkml:trace>
  <inkml:trace contextRef="#ctx0" brushRef="#br0" timeOffset="8176">191 2260 72 0,'-18'5'27'0,"18"-5"-14"0,-17 5 9 0,11-5 15 16,1 0-2-16,-1 0 0 0,-6 0 2 16,7 0 1-1,-7 0-1-15,6 0 2 0,1 0-21 16,-1 0-2-16,0 5-1 0,0 0-6 16,6 6-3-16,0-6-1 15,6 10 1-15,0-5 1 16,11 11 3-16,-5-6-3 15,5 5 1-15,0-4-3 16,18 4 2-16,-1 1-2 16,6-1 2-16,-5-5-4 15,11 1-2-15,-6-1 2 16,0-5 0-16,-5 1-4 16,5-1 1-16,-5-5 0 0,-7 0 2 15,-5 0-1-15,1 0-1 16,-1 0 1-16,0-5 1 15,-6 0-1-15,0 5-1 16,0-5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41 2 16,-5-10-9-16,11 26-2 15,-5-11-3-15,5 5 1 16,-6-15-4-16,18-5-2 15,-6-11-1-15,23-25 3 16,-11-5 0-16,16-31 1 16,-10 1 2-16,-1-42 3 0,-5 5-2 15,-7-45 0-15,-10 9 1 16,-7-14 2-16,-5 9-3 16,-12-9-2-16,0 9 0 15,-5 1 1-15,-1 15-25 16,-5-1-10-16,0 6-29 15,5 6-12-15,-5 9-9 16,6 10-1-16,-1 1 0 16,6 5-31-1,1 4 34-15</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16,6 0 4-16,0-11 8 15</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345 0 192 0,'0'-10'74'0,"0"10"-40"0,0 0-27 0,0 0 20 15,0 5 1-15,0 0 3 16,0 11 8-16,0-6 5 16,6 21-24-16,0-6 9 0,5 42 2 15,1-11-3-15,-1 31-2 16,1-11-6-16,-1 22-2 16,1-17-8-16,-1 27-4 15,1-21-3-15,-1 15-3 16,1-15-6-16,-1 0-4 0,-5-11-32 15,0-4-12-15,0-16-35 16,-1-10-11-16,1-5-15 16,0-36-17-1,0 0 61-15</inkml:trace>
  <inkml:trace contextRef="#ctx0" brushRef="#br0" timeOffset="343">104 246 140 0,'-52'-41'52'0,"52"41"-28"0,-34-26 20 0,28 26 33 15,0-5-10-15,0 0-2 16,6 5-13-16,0 0-3 16,18-10-27-16,-7 5 9 0,24-11 6 15,-7 6-7-15,18-5-2 16,-5 0-14-16,22-1-6 16,-11 1-5-16,28 0 0 15,-11 4-20-15,6 1-8 16,-12 0-34-16,-5 5-12 0,-6 0-34 15,-12 5-13-15,-6 0-10 16</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190 0 244 0,'6'-5'93'0,"-6"5"-50"0,0 46-28 0,0-36 26 16,0 21-9-16,0-6-1 16,-6 27 0-16,0-6 0 15,1 30-16-15,-1-9 4 0,0 35 2 16,0-15-9-16,1 25-4 15,-1-15-8-15,0 16-2 16,0-21-26-16,6 5-11 16,0-15-42-16,0-10-16 15,0-11-35 1</inkml:trace>
  <inkml:trace contextRef="#ctx0" brushRef="#br0" timeOffset="322">0 409 188 0,'6'-15'71'0,"-6"15"-38"0,12-5-17 0,-12 5 24 16,5 0-8-16,1 0-1 15,0 5-15-15,0 0-5 16,-1 5-7-16,1-5-3 0,6 5 0 16,-7 1-26-16,7-1-8 15,-1 0-34-15,7 0-15 16,-7-5-5-1</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1174 76 60 0,'11'-25'24'0,"-11"25"-12"0,18-15-14 0,-18 15 4 16,5-6 13-16,1 1 10 15,0 0 9-15,0 0 6 16,-1 0-4-16,1 0-1 16,-6 0-9-16,0 5-4 15,0 5-12-15,0 0-4 0,-17 10 0 16,5 1 1-16,-22 9 3 15,5 1 4-15,-23 15 1 16,6 0-2-16,-17 20 2 16,11-5-2-16,-23 21 0 0,12-11-7 15,-17 6-4-15,11-11 1 16,-12 1 0-16,6-6-4 16,12-5 1-16,6-10-33 15,5-5-13-15,12-6-43 16,5-4-47-1,6-1 43-15</inkml:trace>
  <inkml:trace contextRef="#ctx0" brushRef="#br0" timeOffset="781">489 322 100 0,'6'-5'38'0,"-6"5"-20"0,0 0-23 16,0 0 6-16,0 0 5 15,0 0 6-15,0 0 18 16,0 0 8-16,0 0-2 0,0 0-1 15,0 0-14-15,0 0-3 16,-6 5-10-16,1 0-1 0,-7 10 0 16,6 1 3-16,-11 9 4 15,6-4-4-15,-12 14 2 16,0-4-5-16,-12 15 1 16,6-10-1-16,-11 15 1 15,6-5-2-15,-7 5-1 16,7-10-3-16,-1 10 1 15,7-5 0-15,-1 0 3 16,6-5-5-16,0 10-1 16,5-10 0-16,7 0 2 15,-1-5-6-15,12 0 1 16,0-6 3-16,12 1 2 0,-1-5 4 16,41-1 1-16,-6-4-3 15,29-11-1-15,-12 0 1 16,29-15 0-16,-17 0-35 15,40-11-14-15,-11 6-44 16,11 0-58 0,-18 0 41-16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52 249 116 0,'-12'-26'44'0,"1"21"-24"0,11-5 3 0,-6 5 21 15,0 0 4-15,1 0 4 16,-1 0-4-16,0-1-3 16,6 1-24-16,0 5-2 0,0 0 2 15,0 0-6-15,0 11 2 16,0 9-1-16,0 16 2 16,0 5 1-16,6 5 1 15,5 0-3-15,7 15 0 0,5 16-3 16,-6-16 1-16,0-10-4 15,12 21 1-15,-6-16-7 16,6 16-1-16,-6-16-2 16,11 0-2-16,-5-5-2 15,11-5 1-15,1-10 3 16,-1-5 1-16,-6-6 1 16,12-9 0-16,-5-1 4 15,5-25 5-15,-6 0-3 16,6-31 0-16,-12 5-2 15,1-46 0-15,5-30-2 16,-11-6-1-16,-12 5-3 0,-11 11 1 16,-6 10 0-16,-6 5 1 15,0 11 0-15,1 4 0 16,-1 16-2-16,0 10 1 16,0 10-20-16,1 5-8 15,5 11-51-15,5 5-23 16,7 9-31-16,5 6-11 15,0 6 16 1</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81 317 200 0,'-6'46'77'0,"6"-46"-42"0,0-16-26 0,0 16 19 16,6 31-3-16,5 20 2 15,1 6-9-15,-6-11-3 16,11 30-8-16,0-14-3 0,23 19 0 15,-5-9-2-15,-1 15 1 16,-5-10-15-16,6-6-5 16,-7-10-26-16,-5-9-13 15,-5-6-25 1,-1-26-34-16,-6-5 40 16</inkml:trace>
  <inkml:trace contextRef="#ctx0" brushRef="#br0" timeOffset="266">18 199 132 0,'-12'-30'52'0,"12"30"-28"0,-6-47-4 15,6 42 19-15,0-10-4 16,0 0 2-16,12-6-6 16,-1 1 1-16,18-1-18 15,-6 6 5-15,29 10 4 0,28 5-1 16,-11 10 1-16,-11 5 1 15,-12 16 2-15,-12 0-5 16,-16-6-1-16,-1-4-9 16,-17 4-4-16,0-4-11 0,-12-1-3 15,-22 11-47-15,-6 10-21 16,5 10-37 0,12-5-53-16,6-10 52 15</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1151 140 0,'12'20'55'0,"-12"-20"-30"0,5-15 12 16,-5 15 30-16,0-11-7 15,-5 1-2-15,-1 5-14 16,6 0-4-16,-6 0-23 16,-5-5 5-16,-1 10 2 0,1 0-6 0,-7 5 0 15,7 0-11-15,-1 15-2 16,1-4-3-16,-1 19 1 16,1-4-2-16,-1 5 2 15,6-5 0-15,1 15 3 16,-1-11 1-16,6 6 3 15,0-5-3-15,6-5-2 16,-1-1 0-16,13-9-1 16,-7-1-2-16,7-9-2 15,-1-1 1-15,6-10 1 16,-6 0-19-16,0-31-8 16,1 6-40-16,5-21-16 15,-6 10-33-15,6-10-11 16,-6 5 18-1</inkml:trace>
  <inkml:trace contextRef="#ctx0" brushRef="#br0" timeOffset="301">167 26 220 0,'0'-26'82'0,"-6"21"-44"0,6 5-16 16,0 0 37-16,0 26-22 15,0 20-12-15,6 10-9 16,0 31-10-16,-1 36 7 0,1-31 6 16,0-16-8-16,0 32-3 15,-1-16-5-15,18 30-3 16,-5-14-21-16,5-6-11 15,0-15-26-15,0-5-11 16,-6-11-34 0,6-14-34-16,-6-11 55 15</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87 946 212 0,'0'-5'79'0,"0"5"-42"0,0-5-10 16,0 5 27-16,-5 0-2 0,5 0 4 15,-6 0-14-15,0 0-3 16,0-5-22-16,1 5 1 0,-1 0 0 16,0 0-8-16,0 5-3 15,1 0-2-15,-1 5 1 16,0 0 3-16,0 16 5 15,1-6-8-15,-1 11-1 16,0-5-1-16,6 14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20-7-16,-12-26-4 15,-6-9-8-15,6 25-3 16,-6-16-4-16,6 26-1 15,-6-10-3-15,6 0-1 16,-5-10-17-16,-1 0-8 0,0-11-22 16,-5-5-9-16,-1-9-25 15,-5-11-9-15,0-11-13 16,-1-9-25 0,1-6 51-16</inkml:trace>
  <inkml:trace contextRef="#ctx0" brushRef="#br0" timeOffset="579">450 1074 280 0,'-17'5'107'0,"17"-5"-58"0,0 10-15 0,0-5 36 16,5-10-12-16,1 5-4 15,11-5-11-15,1 0-4 16,16 0-22-16,-5 0-8 0,5-6-4 15,12-4-3-15,-17 5 1 16,-6 0-40-16,0-1-14 16,12 1-41-16,-12 5-17 15,-6 0-30 1,6 0-35-16,-6 0 74 16</inkml:trace>
  <inkml:trace contextRef="#ctx0" brushRef="#br0" timeOffset="931">950 951 184 0,'0'5'68'0,"0"-5"-36"0,6 5-9 0,-6-5 24 0,0 0-9 16,6 0 0-16,0 0-10 15,-1 0-3-15,7 0-14 16,-1 0 2-16,18 5 3 0,-6 1-2 16,6-6 2-16,-6 0-7 15,6 0-3-15,-6 0-1 16,0-6-1-16,-6 1 0 15,0-10 0-15,0 0-2 16,-5-11 1-16,-6 6-2 16,-12-6-1-16,6 0-4 15,-23 6-2-15,6 5-2 16,-12 10 0-16,6-1 11 16,-6 27 7-16,6-6 16 0,0 16 8 15,0-5-3-15,12 20 2 16,-1-6-15-16,12 12-3 15,0-12-11-15,17 6-5 16,-5-10 4-16,28-5 3 16,-5-5-28-16,16-11-11 15,-5-5-46-15,6-20-19 16,23-11-70 0</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16,0-6-11-16,1-9-5 16,-1-16-4-16,0-15-1 15,-5 0-27-15,-1-16-10 0,1-10-26 16,-7-10-11-16,1-10-41 16,-6-5-72-1</inkml:trace>
  <inkml:trace contextRef="#ctx0" brushRef="#br0" timeOffset="511">0 1099 288 0,'0'-5'107'0,"11"5"-58"0,1 0-22 0,-12 0 32 16,6 0-25-16,17 0-6 15,0-5-17-15,-6-6-7 16,6 6-3-16,0 0-1 0,-6 0 0 16,0 5-33-16,6 0-13 15,0 0-12-15,18-5-3 16,22 0 7-16,-5 0 6 16,-1 0 20-16,-5 0 10 15,-6-1 19-15,0-9 10 16,-6 5 23-16,-11 0 13 15,0-1 11-15,-18 1 4 16,1 5-3-16,-7 0 1 16,1 0-2-16,-12-5-2 15,-11-1-15-15,0 11-7 16,5 0-9-16,-11 11-2 0,6-1-6 16,-17 10 0-16,-7 16-4 15,24-10 2-15,6-1-6 16,16 11-3-16,18 0-3 15,12-11-3-15,5-9 1 16,0-16 1-16,1-11-1 16,-13-9 2-16,-5 0-13 15,0-11-6-15,-5-10-11 16,-13 5-4-16,-10-5-34 16,-7 6-15-16,-5 4-55 15,0 0-24-15,-1 1 9 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16,-1 1 0-16,7 0-3 16,-7 0 3-16,6 10 3 0,1 0 6 15,5 20 3-15,-6-5-3 16,6 21-1-16,0-5-4 15,6 15-1-15,-6-5-5 16,0 15-3-16,-6-5 2 16,-6 21 0-16,1-11-10 15,-12 11-5-15,0-11-12 0,-12-10-3 16,1-10-1-16,-1-20 0 16,1-6 13-16,-1-20 7 15,1 0 9-15,-1-16 7 16,7 6 7-16,-1 0 3 15,0-1-5-15,6-4-3 16,0 4-3-16,6 1-2 16,0 0-3-16,5 5 1 15,-5 4-53-15,5-4-23 16,1 0-60 0,-1 10-48-16,1 0 76 15</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388 196 0,'11'0'74'0,"-11"0"-40"0,12-20-11 16,-12 20 24-16,6-5-9 15,-1-1-2-15,7 6-7 16,-1 0-4-16,7 0-13 16,-7 0-1-16,6-5 0 0,1 5-6 0,-1-5-1 15,-6 0-2 1,7 0 1-16,-7 0-2 0,6-5 2 16,-5 5 0-16,-1-16 1 15,1 6 0-15,-6-6 0 16,-1 1-2-16,-5-11-2 15,0 6 3-15,-5-1 0 16,5 6-4-16,-12 4 1 16,1 1 2-16,-7 10 1 15,1 0-4-15,-6 20-1 16,6-5-2-16,0 41 0 16,-1-10 14-16,13 21 7 15,-1-6-2-15,17 10 2 16,-5-9-10-16,11-6-2 15,1-5-5-15,10-10-1 0,-5-6-17 16,12-9-5-16,-6-6-33 16,23-15-14-16,-12 0-38 15,17-10-57 1,-11 5 49-16</inkml:trace>
  <inkml:trace contextRef="#ctx0" brushRef="#br0" timeOffset="-886">1714 102 236 0,'6'-10'88'0,"-6"10"-48"0,0-16-27 0,0 16 22 16,0 0-7 0,0 0 0-16,5 16 0 0,1-6 2 15,6 26-16-15,-1-6 5 0,6 32 2 16,1-11-3-16,-1 25 2 16,-6-14-2-16,7 9 0 15,-1-14-7-15,0 19-4 16,-5-4-4-16,5 10 0 15,-6-11-2-15,1 1 2 16,-1-11-37-16,-5-20-17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1-4 15,0-6-38-15,0-5-17 16,5-4-52-16,0-1-21 16,1 0 18-1</inkml:trace>
  <inkml:trace contextRef="#ctx0" brushRef="#br0" timeOffset="-8108">374 0 316 0,'-6'0'121'0,"6"0"-66"0,0 5-47 0,0-5 27 16,0 20-16-16,0-5-1 15,0 37-1-15,0-11-2 16,0 35-7-16,0-9-3 0,6 25 1 15,0-16-3-15,11 37 0 16,-6-16-1-16,7 10-2 16,-7-20-21-16,6-5-9 15,-5-10-34-15,-1-11-11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30-1 0,0-15-3 16,6 41 0-16,0-16 1 15,0 6 0-15,0-16-18 16,0 0-7-16,0-15-32 15,0-15-14-15,0-11-33 0,0-15-14 16,0-5-16 0,0-21-20-16,0 1 66 15</inkml:trace>
  <inkml:trace contextRef="#ctx0" brushRef="#br0" timeOffset="-7244">1121 475 244 0,'6'-31'90'0,"-6"31"-48"0,0-20-9 0,0 20 31 15,0 5-5-15,0 0 1 0,6-5-23 16,0 0-10-16,5 16-16 15,-5-1-7-15,5 0-1 0,1 1-15 16,0 4-5-16,-1-5-46 16,1 1-21-16,-1-1-45 15,1 0-48 1,-1-4 64-16</inkml:trace>
  <inkml:trace contextRef="#ctx0" brushRef="#br0" timeOffset="12070">822 1554 232 0,'-17'-15'88'16,"17"15"-48"-16,-11-11-18 0,5 11 26 0,6 0-10 15,0 0 0-15,0 0-15 16,0 0-4-16,0 11-11 15,0-1 1-15,17 10 4 0,-5-4 2 16,11 45 0-16,0-5 1 16,5 36 3-16,-5-10-9 15,6 5-3-15,-6-16-4 16,6 11-3-16,-6-10-6 16,0-1-4-16,-6-14-34 0,6-6-16 15,-6-5-22-15,1-16-7 16,-7-4 10-16,-5-11 6 15,0 1-5 1</inkml:trace>
  <inkml:trace contextRef="#ctx0" brushRef="#br0" timeOffset="12340">782 2208 160 0,'-52'-15'63'0,"52"15"-34"0,-63 5-3 0,52-5 23 0,-1 0 7 15,1 0 3 1,5 0-8-16,0 0-2 0,6 0-27 16,0 0 5-16,17-5 3 0,1 0-1 15,22 0 1-15,-6 0-11 16,18-11-4-16,-6 6-6 16,6-26-4-16,-12 6 0 15,12-22-1-15,-6 12-20 16,0 4-7-16,-6 5-30 15,0 11-14-15,-5-6-33 16,0 16-14-16,-7 0-16 16</inkml:trace>
  <inkml:trace contextRef="#ctx0" brushRef="#br0" timeOffset="12835">1323 1508 212 0,'-6'-21'82'0,"6"21"-44"0,0-35-5 0,0 29 31 16,0 1-13-16,0 5-5 16,0-5-9-16,0 0-3 15,0 5-19-15,0 0 0 0,6 15-1 16,-6 1-1-16,6 9 2 15,-1-4-4-15,24 20-1 0,-6-5-4 16,12 40 1-16,-7-9-4 16,7 14-2-16,-6-9 0 15,-1 5-1 1,-5-16 0-16,0-10 0 0,-5-5 0 16,-1-10 0-16,0-5 0 15,-11-16 2-15,0-5-3 16,-1-25 0-16,-5 5-1 15,0-36-2-15,0 5 0 16,6-26 0-16,0 11 0 16,0 15 3-16,-1 0-5 15,13 6 2-15,-1 4 2 16,6 31 1-16,-6 0 3 16,6 46 3-16,-6-5-2 0,6 20-2 15,-5-10 2-15,5 5 0 16,-6-4-32-16,0-6-15 15,0-5-51-15,1-6-20 16,-7-4-27 0</inkml:trace>
  <inkml:trace contextRef="#ctx0" brushRef="#br0" timeOffset="13339">2232 2045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1866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29 317 220 0,'-17'-10'82'0,"17"10"-44"0,-6 5-22 0,0-5 24 16,12 15-21-16,-6-5-5 15,23 21 0-15,-6-5 2 0,18 4-8 16,-7-4-2-16,18 10 0 0,-5-6-1 16,16-14 2-16,-11-6 9 15,23 0 7-15,-11 0 1 16,-6-30 1-16,-6 5-8 15,-12-37 0-15,-5 11-12 16,-12-35-3-16,-5 9 2 16,-7 1 2-16,1 10-18 15,-12 5-6-15,1 10-43 16,-1 5-15-16,0 5-29 16,6 26-54-1,0 0 44-15</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20-2-15,5-6-5 16,0 6-1-16,0-10-1 15,11 10 0-15,-5-5 2 16,17-1 0-16,-6-4 2 16,6-5 1-16,0-6-6 15,-6 1 0-15,1-6 3 16,-1 0 2-16,-5-5 11 16,-7 6 3-16,1-6-7 15,-12 10-5-15,1-4-32 16,-7 4-14-16,1 1-51 0,-1-6-21 15,0 0-35 1</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2663 168 0,'6'10'66'0,"-6"-10"-36"0,40 6-9 0,-34-6 25 15,23 0-4-15,-6 0 0 0,23-16-1 16,-6 1 1-16,17-21-23 15,-11 0 7-15,6-40 2 0,-6 9-7 16,-6-25 1-16,-5 15-7 16,-6-35-1-16,-6 20 3 15,-6-31 1-15,0 21-3 16,-5-16-1-16,-1 16-4 16,-11-10 1-16,0 15-4 15,-6-31-2-15,1 25-2 16,-7-9-3-16,6 15 1 15,1 0-1-15,-1 15 4 16,0-5 2-16,0 15 2 16,1 1 0-16,5 9-2 15,0 1-1-15,0 10-1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5-25-15,-12-10-3 16</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39.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0 212 0,'-14'0'79'0,"14"0"-42"0,-9 21-34 16,4-17 15-16,-4 17-5 16,4-5 2-16,5 34 3 15,0-7 1-15,5 27-10 16,4-12 1-16,5 42 1 0,-4-12-2 0,13 24 2 16,-4-16-4-16,4 17-2 15,-4-18 0-15,4 22-1 16,-4-17-5-16,0 0-1 15,0-12-21-15,0-10-10 16,-5-6-34-16,0-18-12 16,0-8-19-1</inkml:trace>
  <inkml:trace contextRef="#ctx0" brushRef="#br0" timeOffset="532">56 287 192 0,'-28'-8'74'0,"28"8"-40"0,-14-17-13 15,9 17 22-15,0-4-8 16,1 0-3-16,4-8-10 16,0 3-1-16,4-7-12 15,1 3-1-15,14-3 2 0,-1 3-4 0,38 1 2 16,-14 4-3-16,24 8 0 16,-10 0-3-16,6 16 1 15,-11-3 0-15,28 24 1 16,-13-8-2-16,18 29-2 15,-10-12 1-15,6 29 1 16,-14-8 3-16,-10 16 2 16,-4-12 1-16,-10 12 0 15,-5-12 9-15,-9 4 4 16,-5-8-3-16,-23 8 2 16,0-13-5-16,-37 10 1 15,4-10-9-15,-23 8-4 16,9-7 0-16,-18 0 0 15,8-5-4-15,-18-4 1 0,15-8-13 16,-1-1-7-16,10-6-22 16,13-6-9-16,6-4-24 15,22-8-10-15,6-1-1 16,22-11 3-16,-4-1-3 16</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0.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16 200 0,'-5'-4'74'0,"5"4"-40"0,-23-8-5 0,18 8 28 16,-9 0-9-16,5 0-1 15,-15-4-16-15,6 4-4 0,-24 0-16 16,9 0-4-16,-5 8-3 0,5 0-2 16,0 9 1-16,5-5-7 15,0 21-1-15,5-7 2 16,9 16 1-16,0-9-1 16,14 4 2-16,0-2-1 15,18-2 0-15,1-8 6 16,18-17 2-16,-4 0 2 15,4-20 0-15,-4 3 2 16,1-11 4-16,-6 3-2 16,-9-13 1-16,-1 9-5 15,-8-4 0-15,-1 5-18 16,-9-1-6-16,0 4-47 0,0 1-19 16,0 3-70-1</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0 220 0,'-52'30'85'0,"52"-30"-46"0,-9 78-39 0,4-65 16 16,5 20 0-16,0-4 2 15,19 29 4-15,0-8 3 16,13 41-13-16,-4-16 2 0,15 29 2 16,0-17-6-16,-1 25-1 15,-10-17-5-15,1 18-3 16,-5-22 2-16,5 0 2 15,-5-12-13-15,-5-4-5 16,1-13-22-16,-5-4-8 0,0-8-21 16,-5-13-8-16,-5-8-23 15</inkml:trace>
  <inkml:trace contextRef="#ctx0" brushRef="#br0" timeOffset="250">232 1212 232 0,'-32'0'88'0,"32"0"-48"0,-10 0-5 16,6 0 32-16,-1 5-19 15,0-5-7-15,5 0-20 16,0 0-6-16,14-5-9 16,-4 1 5-16,13-4 2 0,-4 4-4 0,9-9-1 15,0 5-2-15,0-9-1 16,0 1-1-16,4-5 2 15,-4 4-36-15,6-7-17 16,-6 3-42-16,19-8-19 16,-10 4-25-1</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8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0 280 0,'-10'0'104'16,"10"0"-56"-16,-9 4-47 0,4 0 19 0,5 5-9 15,0-1-1-15,5 13 0 16,-5-5 4-16,9 18-8 15,-4-5 6-15,9 21 1 0,0-4-2 16,10 41-1-16,-6-16-2 16,6 33 2-16,-6-16-1 15,6 24 0-15,-1-16-1 16,-4 20 0-16,-1-20-4 16,1-4-3-16,-5-13-3 15,0-13-1-15,-5-8-5 0,1-16 0 16,-1-4-1-16,0-25 3 15,-4-1 2-15,0-24-1 16,-1 4 4-16,1-18 0 16,0 5-2-16,4-4 2 15,-4 4-1-15,4 9 0 16,0-1 4-16,5 9 3 16,0 4 4-16,5 8 5 15,-5 1-6-15,9 11 0 16,-4-3-4-16,9 12-1 15,-5-4-6-15,5 5 0 16,-4-5-34-16,4 4-16 16,-5-4-27-16,0 0-11 15,-4-4-26 1</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0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0 272 0,'0'0'104'0,"0"0"-56"0,0 20-49 16,0-16 20-16,0 9-11 0,0-1-2 15,5 9-28-15,0-4-10 16,-1 3 16-16,1-3-39 0,0-5-14 15,-1-3-22 1</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54 148 0,'-5'-29'57'0,"5"29"-30"0,0-12-34 0,0 12 10 16,0-4-38-16,0 4-15 15,5-4-3-15,-1-1 2 16</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9 272 0,'4'-5'101'0,"-4"5"-54"0,0-4-11 16,0 4 38-16,-4 0-17 16,-1 0-5-16,-4 4-26 15,-1 1-11-15,-4 7-9 16,5 0-7-16,-6 9 0 0,6-4 1 16,-1 4 0-16,1-1-5 15,4 5 1-15,5 0 2 0,5 0 1 16,0-4-4-16,13 8-1 15,-3-4 5-15,4 8 2 16,0-8 7-16,-1 4 5 16,-3-4-1-16,-1 12 1 15,0-4-1-15,-9 21 0 16,-5-8-31-16,-14 8-13 16,0-8-102-16,-15 3-42 15,6-7 26 1</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12 144 0,'-14'-12'55'0,"14"12"-30"0,-4 0-14 16,-1 0 18-16,5 8-15 15,0-4-5-15,5 17-1 16,-5-4 1-16,9 20-4 15,-4-4-3-15,18 13 1 0,-4-4-2 0,4 12-1 16,-4-13-37-16,-1 1-17 16,1-5-22-1</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1174 160 0,'0'12'63'0,"0"-12"-34"0,-14 17-19 0,10-13 17 16,-1 8-9-16,0 1-3 15,1 13-6-15,-1-5-1 16,5 12-5-16,0-4 5 0,5 8 2 16,-1-4-1-16,6 9 2 15,-6-9-2-15,1 0 0 16,0-4-3-16,-1-8 1 15,1 0-4-15,-5-21 0 16,0 0-1-16,0-17 1 16,0 5-4-16,5-26-2 15,-5 9 4-15,4-20 1 16,1 3 0-16,0-4-2 16,-5 9-2-16,4 3-1 0,1 4-1 15,4 17 3-15,-4 1 0 16,9 20 3-16,0 0 1 15,5 25 1-15,-5-3-2 16,4 7-2-16,-4-4 1 16,14 9-1-16,0-9-25 15,0 0-10-15,-4 0-33 16,-1-8-54 0,-4-5 23-16</inkml:trace>
  <inkml:trace contextRef="#ctx0" brushRef="#br0" timeOffset="453">672 941 144 0,'-4'-8'55'0,"4"8"-30"0,-5 0 4 0,5 0 25 15,-9 4-14-15,4 0-3 16,-9 9-12-16,0-5-4 16,-5 17-12-16,1-4-3 0,-10 16-2 0,4-4-2 15,1 13 1 1,4-9-2-16,5 5 2 0,-4-5-7 15,18 2-1-15,0-6-1 16,23 0 2-16,-4-8-1 16,13 0 4-16,-4-5-2 15,5 5 1-15,-5-8 4 16,0 4 1-16,-5-5 3 16,-4 9 1-16,0-4-1 15,-10 16 1-15,0-3-2 16,-9 8 2-16,0-5-39 15,-9 1-16-15,0-9-44 16,-5-13-48-16,0 1 48 16</inkml:trace>
  <inkml:trace contextRef="#ctx0" brushRef="#br0" timeOffset="812">831 0 144 0,'0'-16'55'0,"0"16"-30"0,-9 12-10 0,4-8 20 0,0 17-4 15,1-4-1-15,4 20-5 16,0-4-4-16,4 30-11 16,1-9 0-16,14 42 3 0,-1-13-1 15,15 41 1-15,-5-19-7 16,9 32-2-16,5-21 0 16,0 10 0-16,-4-18-18 15,-1 4-7-15,19 47-19 16,-14-43-5-16,-9-29-14 15,-10-20-5-15,-9-25-12 16</inkml:trace>
  <inkml:trace contextRef="#ctx0" brushRef="#br0" timeOffset="1031">929 1332 208 0,'-33'-20'77'0,"33"20"-42"0,0 33-15 0,0-25 24 15,0-4-11-15,0 1-4 16,19-5-9-16,0 0 0 16,13 4-11-16,1 0-3 0,4 0 0 15,-4 0-1-15,9 4 0 16,-9 1-30-16,4-5-12 16,-4 0-48-16,4 0-21 15,15-25 5 1</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0 108 0,'-5'0'44'0,"5"0"-24"0,0 4-70 0,0 1-14 0</inkml:trace>
  <inkml:trace contextRef="#ctx0" brushRef="#br0" timeOffset="10160">85 144 144 0,'-4'-26'55'0,"4"26"-30"0,-10-29-10 16,6 25 20-16,-1 0-8 15,0 0-3-15,1-1-3 16,-1 1 1-16,-1-1-12 0,2 1-1 15,-1 4-2-15,0 0-3 0,1 0-3 16,-1 0-3-16,0 4 1 16,1-4 1-16,4 5 0 15,0-1 0-15,0 1 0 16,0-1-18-16,0 0-8 16,0 0-77-1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0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1 198 124 0,'-5'-9'46'0,"5"9"-24"0,0 0-10 0,0 0 13 0,0 0-7 16,0 0-3-16,0 9-6 15,0-5-1-15,14 4-5 16,0 0 0-16,9 1 1 0,-4-1-5 16,4-4 1-16,5 0-2 15,5-8 0-15,-5 0 4 16,5-9 1-16,-5 5-1 15,-9-8 1-15,4-1-2 16,-9-4-1-16,0 5 3 16,-5-9 0-16,-4 4-1 15,-10-4-2-15,1 4 7 16,-10 1 5-16,4 3 0 16,-18 9 3-16,10-1-4 15,-20 18-1-15,6-1-6 16,-1 21-3-16,5-4 0 0,0 25 1 15,14-9 1-15,0 21 1 16,4-8 0-16,20 9 0 16,-6-13-2-16,15-5-2 15,4-3 3-15,10-9 0 16,-5 0-15-16,5-16-4 16,-5-1-34-16,5-12-13 15,4 1-24 1</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6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287 1 208 0,'0'-4'79'0,"0"4"-42"0,-5 4-28 0,0-4 19 16,-4 0-1-16,4 0 1 16,-9 4-2-16,0 0 1 15,-5 1-15-15,5-1 0 0,-15 8-1 16,6-3-4-16,-10 7-2 16,15 1 0-16,-6 8-1 15,6-4-7-15,4 8 0 16,0-4 1-16,4 9 3 15,1-10 0-15,4 14-1 16,1-5 1-16,4 1-1 16,0-9-3-16,18 0 2 15,-4-4 1-15,10-9 0 0,-6 1 0 16,10-17 0-16,-9-1 0 16,14-20 0-16,-10 5-3 15,5-18 2-15,-3 4 3 16,-7-7 1-16,1 3-1 15,-5 5-2-15,-5 4 1 16,1 4-1-16,4 4-3 16,-5 17 2-16,0 4 1 15,1 25 2-15,-6-4-1 16,6 20-1-16,-1-7-2 16,5 7 1-16,-5-4-23 15,5 2-10-15,-4-10-22 16,4 0-7-16,-5-4-46 15</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2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239 818 248 0,'-9'-8'93'0,"9"8"-50"0,-28-9-28 15,23 9 24-15,-18 0-12 16,4 0-3-16,-14 9-12 16,15-5-3-16,-10 17-5 15,4-5-5-15,6 13 0 0,4-4 1 16,4 13 0-16,1-5 0 16,9 12 0-16,0-7-3 15,14-1 2-15,0-4 1 16,9-4 0-16,-4-4-3 0,9-8 2 15,-9-1 3-15,18-16 3 16,-9 0-7-16,0-20-3 16,-4 3-15-16,4-29-5 15,-10 9 2-15,1-21 3 16,4 8 3-16,-9-33 1 16,0 13 2-16,-4-26 1 15,-1 17 8-15,-9-4 2 16,0 13 3-16,0-5 0 15,0 13 0-15,-5-9 0 16,5 17 2-16,-4 4 1 16,-1 9-1-16,-4 4-2 15,4 3 1-15,0 10-1 0,1-1-29 16,-1 8-10-16,0 0-41 16</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8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50 276 0,'0'0'104'0,"0"0"-56"0,0-4-54 16,0 4 17-16,-5-5-16 15,1 1-4-15,-1-4-48 16,0 0-20-16,1-5-23 0,-1 5-6 16</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7.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0 224 0,'0'-8'85'0,"0"8"-46"16,-9 12-41-16,-1-8 17 0,0 17-7 15,5 0 1-15,-4 38-5 16,0-9-1-16,3 37-1 16,-3-11-2-16,4 32 1 0,0-16-37 15,5 24-15-15,0-19-45 16</inkml:trace>
  <inkml:trace contextRef="#ctx0" brushRef="#br0" timeOffset="1277">129 75 168 0,'-9'-13'66'0,"9"13"-36"0,-9 0-24 0,4 0 15 15,0 5-7-15,1-1 0 16,-2 4-8-16,1 0-2 16,1 10-2-16,-1-6 1 0,5 13 0 15,0-4 1-15,0 12 0 16,0-4 2-16,0 13 1 0,0-4-1 15,-5 12 1-15,5-9-2 16,-4 5 2-16,4-3 0 16,0 2 1-16,0-7-2 15,0 3-1-15,0-8-6 16,4 6-1-16,-4-6 1 16,5 0 0-16,0-4-2 15,-1 0 2-15,1-4 1 16,1 5 2-16,-2-5 1 15,1 4 1-15,0 0-2 16,-1 0-2-16,1-4-2 16,0 0 1-16,-1-4 3 0,2 0 3 15,-1-4-24-15,-5-4-12 16,0-1-31 0,4 9-11-16,1-5-10 15</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9.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33 160 0,'-14'-21'60'0,"14"21"-32"0,-4-12-17 0,-1 12 15 16,0 0-10-16,5 0-2 15,0 8-4-15,0 0-1 16,5 21-5-16,0-4 2 0,4 21 3 15,0-5 1-15,19 38 4 16,-4-8-7-16,8 37-2 16,-4-17-1-16,10 42 0 15,-6-21-5-15,1 29 1 16,-5-17 2-16,5 26 1 16,-5-21-4-16,-5 8 1 0,-4-17 0 15,0-8 2-15,-1-17-10 16,1-7-4-16,-5-14-25 15,0-7-9-15,0-13-18 16,0-17-38 0,-5-4 26-16</inkml:trace>
  <inkml:trace contextRef="#ctx0" brushRef="#br0" timeOffset="765">70 1577 132 0,'-24'0'52'0,"24"0"-28"0,-14-9-2 16,10 9 20-16,-1 0-9 16,0 0-2-16,1-4-5 15,-1 4-1-15,0 0-14 16,1 0-2-16,4 0-2 0,0 0-3 16,0 13-1-16,0-5 3 15,9 9 1-15,-4-5 1 16,9 17 0-16,0-4-2 15,9 12-1-15,0-3-3 16,15 15-2-16,-6-7 3 16,10 8 2-16,-9-9-2 15,9 13 0-15,-5-12-1 0,6 3 1 16,-11-7-4 0,1-1 0-16,-5-8 1 0,0 4 2 15,-5-4 1-15,1-4 1 16,-6-4-5-16,1-9 1 15,-5 1 0-15,0-9 0 16,0 0 2-16,0-8 3 16,-5 0 0-16,5-21 0 15,0 4-6-15,5-29-1 16,0 9 1-16,23-25 0 16,-10 12 1-16,20-17 2 15,-6 5-1-15,10-13 2 16,-9 12-4-16,0 1-2 0,-10 8 2 15,1 4 2-15,-6 8-27 16,1 5-11-16,-5 8-51 16,0-1-18-16,0 5 11 15</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7.8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233 212 220 0,'-46'-25'85'0,"46"25"-46"0,-28-17-24 16,23 17 26-16,-4-4-4 16,-1 4 0-16,1 0-14 15,0 0-6-15,-1 8-10 16,1-4-7-16,0 30-1 0,4-5 1 0,0 45 2 16,5-11-1-16,5 44-1 15,0-11-2-15,4 41 1 16,0-21 3-16,5 46 1 15,0-25-4-15,5 25 1 16,-5-29 0-16,14 20 2 16,-5-20-1-16,5-4 2 15,-4-21-15-15,4-9-7 16,-5-16-17-16,6-12-5 16,-6-5-11-16,1-16-3 15,-5-9-10 1,-1-20-39-16,-4 0 21 15</inkml:trace>
  <inkml:trace contextRef="#ctx0" brushRef="#br0" timeOffset="313">0 1946 200 0,'-5'-4'74'0,"5"4"-40"0,14-12-20 16,-14 12 22-16,5-13 0 15,0 1 0-15,18-9-11 0,-4 0-2 16,27-16-14-16,-4 4-1 0,24-5-1 15,-10 5-3-15,4 0-1 16,-2 4-36-16,-2 4-16 16,-10 4-43-1,1 5-57-15,-5 3 42 16</inkml:trace>
  <inkml:trace contextRef="#ctx0" brushRef="#br0" timeOffset="845">860 79 196 0,'-5'-29'74'0,"5"29"-40"0,-4-17-9 16,-1 17 25-16,5-4-12 31,0 0-2-31,0-9-12 0,0 5-5 0,0 4-11 16,0 0-7-16,0 8-2 0,0 0 3 15,14 21 1-15,-5-4 1 16,15 37 0-16,-6-8-2 16,10 49 1-16,-4-8-2 0,-1 46 2 15,-4-20-2-15,0 36 2 16,-1-24-4-16,-3 29-2 15,-1-21 4-15,-4 4 3 16,-1-25-1-16,0-12-2 16,1-17-5-16,-1-21-2 15,0-8 3-15,1-33 1 16,-1-4-1-16,0-33 2 16,-4 3 1-16,0-20 0 15,-1 4 0-15,1 0 0 16,0 5 0-16,4 3 0 15,-4 5 2-15,9 16 3 16,0-4 0-16,0 25 0 16,0-5-3-16,0 22-2 15,0-9-2-15,4 9-1 16,-4-5-34-16,10 4-15 0,-6-3-20 16,6-1-5-16,-6-4-23 15</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1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0 253 188 0,'5'-13'71'0,"-5"13"-38"0,0 0-12 0,0 0 22 15,0 0-12-15,0 0-4 16,4 5-11-16,1-1-3 16,4 0-7-16,-4-4-4 0,9 4-1 15,-4 0 1-15,9-4 1 16,-5 0-1-16,5-4-2 16,-5 0 1-16,1-9 1 15,-1 1 1-15,0-9 1 16,-5 5-2-16,0-12-2 15,1 3 3-15,-6 0 2 16,1 5 0-16,-5-5 0 16,0 5-3-16,-9 4-2 0,-1-1 1 15,-8 9 1-15,4 0-3 16,-5 12-2-16,4 0 4 16,1 17 1-16,0-1 4 15,5 17 3-15,-1-9-2 16,10 9 1-16,0-4-7 15,10 4-3-15,-6-4 3 16,10-4 1-16,0-5 0 16,0-4-2-16,1 0-10 15,4-7-6-15,-5-1-25 16,5-8-11-16,-4 1-35 16,3-10-52-16,1 1 35 15</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65 533 84 0,'5'17'33'0,"-5"-17"-18"0,0 4 2 0,0-4 16 0,-5 4-4 16,1 0-2-16,-1-16-2 16,0 4-1-16,1-13-13 15,-1 4 2-15,-4-16 1 0,-1 4 1 16,1-8 1-16,4 3-4 15,1-3 0-15,-1 4-3 16,5 0 2-16,0 4-6 16,5 0-1-16,-1 4-2 15,10 4 1-15,-4 0-2 16,8 5-1-16,-4 3-2 16,5 5-1-16,-5 0-3 15,5 8 1-15,-5 0-4 0,9 4 1 16,-4 0 2-16,9 4 3 15,-5-4 2-15,14 5 3 16,-4-1-1-16,4 0-1 16,-4 0 1-16,4-3-1 15,-4-1 2-15,4-4 3 16,-4 0 2-16,0-9 1 16,-5 5 0-16,-5-8 2 15,-4-1 4-15,0-3 3 16,-5 3-3-16,-10-12 2 15,1 5-9-15,-19-1-2 16,5 4-1-16,-15 9 0 16,6 0 6-16,-15 20 4 15,5-3 1-15,4 20 1 16,6-5-8-16,18 22-3 0,0-9 3 16,23 13 3-16,-4-8-6 15,18-1-3-15,-4-3-1 16,9-5 1-16,-5-8-14 15,19-9-5-15,-9-3-37 16,18-17-18-16,-9-1-68 16</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0.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301 353 256 0,'-9'-4'96'0,"9"4"-52"0,-19 8-32 0,14-4 26 15,-4-4-9-15,0 0-2 16,-10 0-4-16,5 0-3 16,-5 5-10-16,5-1 2 0,-9 8 4 15,4-4-6-15,-9 17-3 16,5-4 0-16,-1 8 2 15,1-4-4-15,4 12-1 16,5-3-2-16,5-4-2 16,4-5-4-16,10-1-2 15,0-3 3-15,9-4 1 16,-5-5 2-16,10-8 2 16,-1 5-3-16,6-26 0 0,-5 9-1 15,-1-13-2-15,-4 4 3 16,5-7 2-16,-5 3-2 15,0 4 0-15,-5 5-1 16,5 7-2-16,0 0 0 16,10 19 3-16,-10-6-7 15,0 21-2-15,0-4-21 16,0 0-10-16,0-4-22 16,4 4-9-16,-4-9-40 15,5 1-26-15,-5-5 67 16</inkml:trace>
  <inkml:trace contextRef="#ctx0" brushRef="#br0" timeOffset="6299">562 411 148 0,'-4'4'57'0,"4"-4"-30"0,0 17-29 16,0-13 11-16,4 4-2 15,1 1 1-15,4 7 2 0,1-3 1 16,-1 3-5-16,0-3 5 0,-4-1 2 16,0 1 5-16,-1-5 3 15,1-4-7-15,-14-8-3 16,-1 0-6-16,-4-17-2 15,5 4-1-15,-5-16 1 16,0 4-2-16,-5-12 2 16,5 8 2-16,0-9 4 15,5 9 2-15,0-9 1 16,4 5-6-16,5-6-2 16,0 10-7-16,5 0 0 15,-1 4 3-15,6 4 2 16,-1 4 0-16,19 9-2 15,-5-1-21-15,10 13-9 16,-5 0-27-16,5 13-9 0,-5-5-22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7.4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0 116 120 0,'0'0'46'0,"0"0"-24"0,5 0-17 0,-5 0 13 15,4 4-8-15,-4-4-1 16,10 0-3-16,-6 0 1 16,10 0-4-16,-4 0-2 0,4 0 2 15,0 0 4-15,0 0 6 16,0 0-7-16,4-4-3 16,-4 0 2-16,5-8 1 15,0 3 0-15,-15-3 1 16,1-1 2-16,-10 1 2 15,1 0-1-15,-6-1-1 0,1 1 1 16,-10 3 1-16,5 1 3 16,-4 8 4-16,4 0-4 15,0 17 0-15,0-5-8 16,4 21-2-16,1-4-2 16,9 9 1-16,0-5-7 15,14 0-1-15,0-4 2 16,23-4 3-16,-4-4-8 15,23-5-4-15,-9-3-25 16,13-9-11-16,-8 0-41 16,18-16-30-1,56-22 53-15</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0.6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42 280 0,'-9'-34'107'0,"4"26"-58"0,-4 8-35 0,4 0 26 16,-4 4-18-16,4 0-4 15,-9 13-7-15,9 16-2 16,5 5-5-16,0-9-3 0,0 29 2 16,5-8 2-16,9 33 2 15,-9-13-3-15,9 34-1 16,-5-17-1-16,5 21-2 15,0-17 1-15,5 13 1 16,-5-17-10-16,0 13-4 16,0-17-19-16,0 4-7 15,0-16-20-15,-5-9-6 16,5-8-23-16,0-9-41 16,0-7 38-16</inkml:trace>
  <inkml:trace contextRef="#ctx0" brushRef="#br0" timeOffset="1000">391 1071 120 0,'0'-8'46'0,"0"8"-24"0,0-9 3 0,0 9 20 16,-5-4 6-16,5 0 5 15,-5 0-3-15,1 0 0 16,-1 0-29-16,0 4 4 0,-4 0 0 16,-5 0-11-16,0 0-4 15,5 0-4-15,-5 4-1 16,0 0-2-16,0 4-1 15,0-4-6-15,0 5-1 16,4-1 1-16,1 4 0 16,0-3 1-16,-1 3 0 15,6 1-3-15,-1 7 0 16,0 1 2-16,5 4 0 16,0 0-2-16,0 0 2 0,0 0-1 15,5 0 0-15,0-5 0 16,13 1 0-16,1-4 2 15,9-1 0-15,-5-3-3 16,5-9 2-16,-9 0 1 16,14-8 2-16,-10 0 1 15,1-9 1-15,-1 1 0 16,-4-9 0-16,-5 5-2 16,-5-9-2-16,-4 4 1 15,-1-4 1-15,1 4-1 16,-10-12-1-16,1 8 1 0,-1-4-1 15,-4 4 0-15,-1 4 2 16,1 5 1-16,0-1 1 16,4 5-53-16,0 8-22 15,1-1-30-15,4 10-11 16,0-1 6 0</inkml:trace>
  <inkml:trace contextRef="#ctx0" brushRef="#br0" timeOffset="1594">778 1088 116 0,'0'4'44'0,"0"-4"-24"0,5 4-17 0,-5 0 12 15,0 0-5-15,0 0 2 16,5 0-5-16,-1-4-2 16,1 0-2-16,0 0 2 0,4-4 4 15,0 4 1-15,-4-8 4 16,4 0-3-16,-4-5-1 16,9-7 0-16,-9 7 4 15,-5 1-4-15,0-5 0 16,0 0 2-16,-14-3 3 15,4 3-6-15,1 0-1 16,-10 1 2-16,1 8 4 16,-1 8-4-16,0 12 2 15,5 5-9-15,0 3-2 16,10 1-1-16,-1 4 0 16,5 0 0-16,5 0 0 0,-1 8 0 15,6 0 0-15,4-4-3 16,4-4 2-16,1 0 1 15,0-4 0-15,4-9-14 16,10-8-5-16,-1-4-19 16,-4-4-8-16,0 0-51 15</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2.7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35 250 260 0,'-9'-13'96'0,"4"13"-52"0,0 5-29 16,1-1 24-16,-1 4-21 16,5 9-7-16,0 3-7 15,0 9-1-15,5 13-2 16,4 8 6-16,0 13 3 0,5 12-5 16,0-1-1-16,0-3-2 15,0 1-2-15,0 2-17 16,-4-3-6-16,4-9-22 15,4-3-9-15,-4-5-7 16,0-12 0-16</inkml:trace>
  <inkml:trace contextRef="#ctx0" brushRef="#br0" timeOffset="578">184 21 208 0,'-4'-17'77'0,"4"13"-42"0,-5 4-12 0,5 0 24 16,-5 8-15-16,5 5-6 15,0 20-13-15,0 0-6 16,5 9-4-16,0 4 0 0,9 16 0 16,0 9-4-16,4 12 1 15,10 9-5-15,0-5-1 16,15-3-19-16,-10-9-7 16,0-4-16-16,-5-9-8 15,-5-4-33 1,10-4-23-16,-10-11 51 0</inkml:trace>
  <inkml:trace contextRef="#ctx0" brushRef="#br0" timeOffset="953">30 750 220 0,'14'17'82'0,"-4"-13"-44"0,13-8-27 0,-14 4 23 16,5-5-9-16,0-7 0 16,14 4-12-16,5-5-3 15,4 1-6-15,15 2-3 0,14-6 0 16,-5-1-34-16,-5-3-13 16,5-1-41-1,-10 0-48-15,-4 4 41 0</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46 217 116 0,'5'0'44'0,"-5"0"-24"0,9-6-8 0,-4 6 16 16,0-4-7-16,4 0-2 16,10-4-3-16,4-5 0 15,-4 1-8-15,-1-1 1 0,1-3 4 16,-5-1-3-16,-5 1 2 16,1 3-3-16,-6-3 2 15,-4 2 3-15,-4 2 1 0,-10-1-6 16,-10 1-1-16,1-1 0 15,0 5 0-15,-5 4 2 16,9 0 4-16,0 4 1 16,1 12 0-16,4 5-5 15,0 8-2-15,4 1-4 16,6 7-1-16,4 4-1 16,4 0-2-16,6 6 3 15,4-1 0-15,0-9-4 16,14-4 1-16,0-3-2 15,4-6 0-15,-4-3-22 16,0-5-10-16,-4-3-24 16,-1-1-9-16,-4-4-39 15</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68 410 76 0,'4'21'30'15,"-4"-8"-16"-15,0-1-3 0,0-3 10 0,0-1 6 16,0 0 4-16,0-8-2 16,-4 0 0-16,-1-8-1 15,-5-9 0-15,0-4-15 16,6-9 3-16,-1 1 4 0,-4-16-2 16,-1 2 1-16,1 2-4 15,4-1 1-15,5 4-7 16,5 5-3-16,0 4-3 15,-1 4 0-15,6 3-15 16,4-3-7-16,0 4-43 16,5 13-20-16,19 4-19 15</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5.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16 148 0,'-5'-16'55'0,"5"16"-30"0,-9 0-7 0,4 0 20 16,1 4-8-16,-1 0-2 15,0 0-12-15,1-4-5 16,4 8-6-16,0-3-2 0,4 15 3 15,-4-3 1-15,10 24 1 16,-6-7 0-16,6 16 2 0,-1-4-1 16,5 8 0-16,-5-8-3 15,10-1-1-15,-5-3-3 16,5-4-2-16,-5-9 1 16,4-12 1-16,-4-5 1 15,0-12 3-15,0 0-3 16,0-8 0-16,0 0 1 15,-4-5 0-15,-1 5 0 16,-4 0 2-16,-1-1-3 16,1 5-2-16,0 0-5 15,-1 8-2-15,-4 0 3 16,5 13 1-16,0-5-1 16,4 9 2-16,0-4-1 0,10-1-2 15,-5-3 3-15,14-9 0 16,-5 0 1-16,15-12 2 15,-6-1 8-15,1-11 5 16,-5 3-7-16,0-8-2 16,-5 4-4-16,-4-12 1 15,-5 7-7-15,0-3-1 16,-4 4-38-16,-1-4-14 16,-4 4-46-1,4 5-42-15,0 3 58 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122 0 160 0,'-5'0'63'0,"5"0"-34"0,-19 0-16 0,15 0 17 16,-6 4-9-16,1 0-1 15,0 9-12-15,-1-1-5 16,1 9-2-16,0-5 5 0,-1 13 4 15,1-4-5-15,4 13-1 16,1-9 0-16,-1 12 0 16,0-8-2-16,5-3-2 15,0-6 1-15,5-3 1 16,0-4 3-16,4-21 4 16,0 4-2-16,5-13-2 15,-4 5-2-15,-1-9 0 16,0 5 0-16,1-5 1 15,-6 5-2-15,1 3 1 16,0 1 2-16,-1 12 2 16,1 0-3-16,0 9-1 15,-1-5-1-15,1 13-2 16,0-4-8-16,-1 3-3 0,1-3-25 16,4 0-11-16,1-5-29 15,13 0-43 1,-4 1 31-16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0 232 0,'-5'21'88'0,"5"-21"-48"0,-15 62-45 0,10-49 15 15,1 16 0-15,-2-4 6 16,1 29 1-16,1-9-1 16,-7 38-8-16,7-12-3 0,-1 20 1 15,-1-16-5-15,2 20-3 0,-1-16-26 16,5 8-11 0,0-8-20-16,0-8-8 0,0-9-19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0 192 0,'0'0'74'0,"0"0"-40"0,5 16-22 0,-5-12 19 16,4 5-12-16,-4-1-1 16,5 17-8-16,0-4-2 15,-1 3-4-15,1-3-3 0,0 8 0 16,-1-4-19-16,1 4-5 15,0-4-44 1,4 0-56-16,0-4 25 16</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5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162 0 204 0,'0'0'77'0,"0"0"-42"0,-5 8-12 0,5-4 26 15,-5 0-7-15,1 1 0 16,-6 3-15-16,1 0-5 16,-5 5-12-16,0-1-2 0,-5 5-1 15,1-5-3-15,-1 5-1 16,5-5-3-16,0 5-3 15,5-5-3-15,4 5-1 16,0-5 1-16,10 5 2 16,0-1 6-16,13 1 4 15,-4 0 5-15,5 8 6 16,-5-5 0-16,0 9 1 16,0-4 0-16,-5 13 0 0,1-9-7 15,-6 16-4-15,1-3-2 16,-5-5-1-16,0-4-42 15,-5 1-19-15,1-10-42 16,-6 6-18-16,1-6-10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"cheaper",</a:t>
            </a:r>
            <a:r>
              <a:rPr lang="en-US" sz="1200" kern="1200" baseline="0" dirty="0">
                <a:solidFill>
                  <a:schemeClr val="tx1"/>
                </a:solidFill>
                <a:effectLst/>
                <a:latin typeface="+mn-lt"/>
                <a:ea typeface="+mn-ea"/>
                <a:cs typeface="+mn-cs"/>
              </a:rPr>
              <a:t> "faster", "easier"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smtClean="0"/>
          </a:p>
          <a:p>
            <a:r>
              <a:rPr lang="en-US" b="0" dirty="0" smtClean="0"/>
              <a:t>TODO:</a:t>
            </a:r>
            <a:r>
              <a:rPr lang="en-US" b="0" baseline="0" dirty="0" smtClean="0"/>
              <a:t> Annotate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move all</a:t>
            </a:r>
            <a:r>
              <a:rPr lang="en-US" sz="1200" kern="1200" baseline="0" dirty="0">
                <a:solidFill>
                  <a:schemeClr val="tx1"/>
                </a:solidFill>
                <a:effectLst/>
                <a:latin typeface="+mn-lt"/>
                <a:ea typeface="+mn-ea"/>
                <a:cs typeface="+mn-cs"/>
              </a:rPr>
              <a:t> the </a:t>
            </a:r>
            <a:r>
              <a:rPr lang="en-US" sz="1200" kern="1200" baseline="0" dirty="0" err="1">
                <a:solidFill>
                  <a:schemeClr val="tx1"/>
                </a:solidFill>
                <a:effectLst/>
                <a:latin typeface="+mn-lt"/>
                <a:ea typeface="+mn-ea"/>
                <a:cs typeface="+mn-cs"/>
              </a:rPr>
              <a:t>cntext</a:t>
            </a:r>
            <a:r>
              <a:rPr lang="en-US" sz="1200" kern="1200" baseline="0" dirty="0">
                <a:solidFill>
                  <a:schemeClr val="tx1"/>
                </a:solidFill>
                <a:effectLst/>
                <a:latin typeface="+mn-lt"/>
                <a:ea typeface="+mn-ea"/>
                <a:cs typeface="+mn-cs"/>
              </a:rPr>
              <a:t> into the test case</a:t>
            </a:r>
          </a:p>
          <a:p>
            <a:r>
              <a:rPr lang="en-US" sz="1200" kern="1200" baseline="0" dirty="0">
                <a:solidFill>
                  <a:schemeClr val="tx1"/>
                </a:solidFill>
                <a:effectLst/>
                <a:latin typeface="+mn-lt"/>
                <a:ea typeface="+mn-ea"/>
                <a:cs typeface="+mn-cs"/>
              </a:rPr>
              <a:t>TODO: hand-drawn circles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Circle "business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Todo</a:t>
            </a:r>
            <a:r>
              <a:rPr lang="en-US" sz="1200" kern="1200" dirty="0">
                <a:solidFill>
                  <a:schemeClr val="tx1"/>
                </a:solidFill>
                <a:effectLst/>
                <a:latin typeface="+mn-lt"/>
                <a:ea typeface="+mn-ea"/>
                <a:cs typeface="+mn-cs"/>
              </a:rPr>
              <a:t>: some slide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methods, not properties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Test calling a bunch of properties directly</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also provide public methods that represent the “services” that the PageObject offers to tests.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 whole point of a login form is to allow someone to log in, the Login page object might contain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accepts the username or email address and password and then automates the tasks of assigning those values to the HTML elements and submitting the 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way, if there are multiple tests that need to involve a login, they don’t all have to interact with those fields directly. The PageObject encapsulates that as a single logical operation and helps keep the test code clean.</a:t>
            </a:r>
          </a:p>
          <a:p>
            <a:endParaRPr lang="en-US" b="0" dirty="0"/>
          </a:p>
          <a:p>
            <a:r>
              <a:rPr lang="en-US" b="0" dirty="0"/>
              <a:t>TODO: circle</a:t>
            </a:r>
            <a:r>
              <a:rPr lang="en-US" b="0" baseline="0" dirty="0"/>
              <a:t> Login, scrawl "page functionality exposed as method"</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195667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change properties to private</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2047639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show</a:t>
            </a:r>
            <a:r>
              <a:rPr lang="en-US" b="0" baseline="0" dirty="0"/>
              <a:t> </a:t>
            </a:r>
            <a:r>
              <a:rPr lang="en-US" b="0" baseline="0" dirty="0" err="1"/>
              <a:t>LoginAs</a:t>
            </a:r>
            <a:r>
              <a:rPr lang="en-US" b="0" baseline="0" dirty="0"/>
              <a:t> returning another page object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599079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endParaRPr lang="en-US" sz="1200"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TODO: circle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still extremely important that at least ONE test navigates through the full UI to ensure that all of the navigation elements are functional and go to the right place, but you only need ONE TEST to do that.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All </a:t>
            </a:r>
            <a:r>
              <a:rPr lang="en-US" sz="1200" kern="1200" dirty="0">
                <a:solidFill>
                  <a:schemeClr val="tx1"/>
                </a:solidFill>
                <a:effectLst/>
                <a:latin typeface="+mn-lt"/>
                <a:ea typeface="+mn-ea"/>
                <a:cs typeface="+mn-cs"/>
              </a:rPr>
              <a:t>of the other tests for that feature should just go straight to the page in question and start doing their work.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3749179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general implementation strategy looks like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base class defines this abstract “Relative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 property that all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must implement.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PageObject then includes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that utilizes that relative URL to do the navigation. Simple.</a:t>
            </a:r>
          </a:p>
          <a:p>
            <a:endParaRPr lang="en-US" b="0" dirty="0"/>
          </a:p>
          <a:p>
            <a:r>
              <a:rPr lang="en-US" b="0" dirty="0"/>
              <a:t>TODO: Split into 2, deleting the bottom section</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0266630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general implementation strategy looks like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base class defines this abstract “Relative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 property that all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must implement.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PageObject then includes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that utilizes that relative URL to do the navigation. Simple.</a:t>
            </a:r>
          </a:p>
          <a:p>
            <a:endParaRPr lang="en-US" b="0" dirty="0"/>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6917353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might be wondering why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is implemented in the PageObject and not the base class, since the only thing it depends on is that relative URL which is also defined in the base class.</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589146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some pages have required URL parameters arguments and we don’t want to expose a parameter-less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if it won’t result in a valid navigation.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Defining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within each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gives us the freedom to </a:t>
            </a:r>
            <a:r>
              <a:rPr lang="en-US" sz="1200" b="1" kern="1200" dirty="0">
                <a:solidFill>
                  <a:schemeClr val="tx1"/>
                </a:solidFill>
                <a:effectLst/>
                <a:latin typeface="+mn-lt"/>
                <a:ea typeface="+mn-ea"/>
                <a:cs typeface="+mn-cs"/>
              </a:rPr>
              <a:t>fully tailor its signature</a:t>
            </a:r>
            <a:r>
              <a:rPr lang="en-US" sz="1200" kern="1200" dirty="0">
                <a:solidFill>
                  <a:schemeClr val="tx1"/>
                </a:solidFill>
                <a:effectLst/>
                <a:latin typeface="+mn-lt"/>
                <a:ea typeface="+mn-ea"/>
                <a:cs typeface="+mn-cs"/>
              </a:rPr>
              <a:t> to that specific page.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this page requires some sort of ID to be passed in, and optionally accepts a keyword filter. By using optional arguments here we can very clearly indicate that in order to navigate to this page you </a:t>
            </a:r>
            <a:r>
              <a:rPr lang="en-US" sz="1200" i="1" kern="1200" dirty="0">
                <a:solidFill>
                  <a:schemeClr val="tx1"/>
                </a:solidFill>
                <a:effectLst/>
                <a:latin typeface="+mn-lt"/>
                <a:ea typeface="+mn-ea"/>
                <a:cs typeface="+mn-cs"/>
              </a:rPr>
              <a:t>must </a:t>
            </a:r>
            <a:r>
              <a:rPr lang="en-US" sz="1200" kern="1200" dirty="0">
                <a:solidFill>
                  <a:schemeClr val="tx1"/>
                </a:solidFill>
                <a:effectLst/>
                <a:latin typeface="+mn-lt"/>
                <a:ea typeface="+mn-ea"/>
                <a:cs typeface="+mn-cs"/>
              </a:rPr>
              <a:t>pass in an ID, and you </a:t>
            </a:r>
            <a:r>
              <a:rPr lang="en-US" sz="1200" i="1" kern="1200" dirty="0">
                <a:solidFill>
                  <a:schemeClr val="tx1"/>
                </a:solidFill>
                <a:effectLst/>
                <a:latin typeface="+mn-lt"/>
                <a:ea typeface="+mn-ea"/>
                <a:cs typeface="+mn-cs"/>
              </a:rPr>
              <a:t>could </a:t>
            </a:r>
            <a:r>
              <a:rPr lang="en-US" sz="1200" kern="1200" dirty="0">
                <a:solidFill>
                  <a:schemeClr val="tx1"/>
                </a:solidFill>
                <a:effectLst/>
                <a:latin typeface="+mn-lt"/>
                <a:ea typeface="+mn-ea"/>
                <a:cs typeface="+mn-cs"/>
              </a:rPr>
              <a:t>pass in a filter.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Any attempt to call this method without the ID will result in a compilation error. And if in the future we add a </a:t>
            </a:r>
            <a:r>
              <a:rPr lang="en-US" sz="1200" i="1" kern="1200" dirty="0">
                <a:solidFill>
                  <a:schemeClr val="tx1"/>
                </a:solidFill>
                <a:effectLst/>
                <a:latin typeface="+mn-lt"/>
                <a:ea typeface="+mn-ea"/>
                <a:cs typeface="+mn-cs"/>
              </a:rPr>
              <a:t>new </a:t>
            </a:r>
            <a:r>
              <a:rPr lang="en-US" sz="1200" kern="1200" dirty="0">
                <a:solidFill>
                  <a:schemeClr val="tx1"/>
                </a:solidFill>
                <a:effectLst/>
                <a:latin typeface="+mn-lt"/>
                <a:ea typeface="+mn-ea"/>
                <a:cs typeface="+mn-cs"/>
              </a:rPr>
              <a:t>required parameter, the compiler will very quickly help us identify the tests that would need updated as a result. </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3777502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sz="1200" kern="1200" dirty="0">
                <a:solidFill>
                  <a:schemeClr val="tx1"/>
                </a:solidFill>
                <a:effectLst/>
                <a:latin typeface="+mn-lt"/>
                <a:ea typeface="+mn-ea"/>
                <a:cs typeface="+mn-cs"/>
              </a:rPr>
              <a:t>The first is that we create a base class that all other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derive from, and this base class is what maintains the reference to the WebDriver object itself. This is the object that actually drives the browser.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Tracking this in the base class makes it easier to replace common boilerplate code that deals with WebDriver.</a:t>
            </a:r>
          </a:p>
          <a:p>
            <a:endParaRPr lang="en-US" b="0" dirty="0"/>
          </a:p>
          <a:p>
            <a:r>
              <a:rPr lang="en-US" b="0" dirty="0"/>
              <a:t>TODO: maybe show the</a:t>
            </a:r>
            <a:r>
              <a:rPr lang="en-US" b="0" baseline="0" dirty="0"/>
              <a:t> old way of doing stuff first?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8685456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The base class provides this static factory method called </a:t>
            </a:r>
            <a:r>
              <a:rPr lang="en-US" sz="1200" kern="1200" dirty="0" err="1">
                <a:solidFill>
                  <a:schemeClr val="tx1"/>
                </a:solidFill>
                <a:effectLst/>
                <a:latin typeface="+mn-lt"/>
                <a:ea typeface="+mn-ea"/>
                <a:cs typeface="+mn-cs"/>
              </a:rPr>
              <a:t>GetInstance</a:t>
            </a:r>
            <a:r>
              <a:rPr lang="en-US" sz="1200" kern="1200" dirty="0">
                <a:solidFill>
                  <a:schemeClr val="tx1"/>
                </a:solidFill>
                <a:effectLst/>
                <a:latin typeface="+mn-lt"/>
                <a:ea typeface="+mn-ea"/>
                <a:cs typeface="+mn-cs"/>
              </a:rPr>
              <a:t>. We pass in the type of PageObject to create and it instantiates that type, sets the WebDriver instance, and then calls this </a:t>
            </a:r>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method that is provided by Selenium.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is the key thing here – this is what actually populates all of those public properties with references to the underlying HTML elements.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lot of WebDriver sample code shows tests calling this </a:t>
            </a:r>
            <a:r>
              <a:rPr lang="en-US" sz="1200" kern="1200" dirty="0" err="1">
                <a:solidFill>
                  <a:schemeClr val="tx1"/>
                </a:solidFill>
                <a:effectLst/>
                <a:latin typeface="+mn-lt"/>
                <a:ea typeface="+mn-ea"/>
                <a:cs typeface="+mn-cs"/>
              </a:rPr>
              <a:t>InitElements</a:t>
            </a:r>
            <a:r>
              <a:rPr lang="en-US" sz="1200" kern="1200" dirty="0">
                <a:solidFill>
                  <a:schemeClr val="tx1"/>
                </a:solidFill>
                <a:effectLst/>
                <a:latin typeface="+mn-lt"/>
                <a:ea typeface="+mn-ea"/>
                <a:cs typeface="+mn-cs"/>
              </a:rPr>
              <a:t>() method explicitly, which we think is ugly and unnecessary. Pushing that stuff into a base class helps us keep each test lean and mean.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28726265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a:t>
            </a:r>
            <a:r>
              <a:rPr lang="en-US" sz="1200" kern="1200" baseline="0" dirty="0" err="1">
                <a:solidFill>
                  <a:schemeClr val="tx1"/>
                </a:solidFill>
                <a:effectLst/>
                <a:latin typeface="+mn-lt"/>
                <a:ea typeface="+mn-ea"/>
                <a:cs typeface="+mn-cs"/>
              </a:rPr>
              <a:t>PageObject</a:t>
            </a:r>
            <a:r>
              <a:rPr lang="en-US" sz="1200" kern="1200" baseline="0" dirty="0">
                <a:solidFill>
                  <a:schemeClr val="tx1"/>
                </a:solidFill>
                <a:effectLst/>
                <a:latin typeface="+mn-lt"/>
                <a:ea typeface="+mn-ea"/>
                <a:cs typeface="+mn-cs"/>
              </a:rPr>
              <a: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a:t>
            </a:r>
            <a:r>
              <a:rPr lang="en-US" sz="1200" kern="1200" baseline="0" dirty="0" err="1">
                <a:solidFill>
                  <a:schemeClr val="tx1"/>
                </a:solidFill>
                <a:effectLst/>
                <a:latin typeface="+mn-lt"/>
                <a:ea typeface="+mn-ea"/>
                <a:cs typeface="+mn-cs"/>
              </a:rPr>
              <a:t>PageObject</a:t>
            </a:r>
            <a:r>
              <a:rPr lang="en-US" sz="1200" kern="1200" baseline="0" dirty="0">
                <a:solidFill>
                  <a:schemeClr val="tx1"/>
                </a:solidFill>
                <a:effectLst/>
                <a:latin typeface="+mn-lt"/>
                <a:ea typeface="+mn-ea"/>
                <a:cs typeface="+mn-cs"/>
              </a:rPr>
              <a: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a:t>
            </a:r>
            <a:r>
              <a:rPr lang="en-US" sz="1200" kern="1200" baseline="0" dirty="0" err="1">
                <a:solidFill>
                  <a:schemeClr val="tx1"/>
                </a:solidFill>
                <a:effectLst/>
                <a:latin typeface="+mn-lt"/>
                <a:ea typeface="+mn-ea"/>
                <a:cs typeface="+mn-cs"/>
              </a:rPr>
              <a:t>PageObject</a:t>
            </a:r>
            <a:r>
              <a:rPr lang="en-US" sz="1200" kern="1200" baseline="0" dirty="0">
                <a:solidFill>
                  <a:schemeClr val="tx1"/>
                </a:solidFill>
                <a:effectLst/>
                <a:latin typeface="+mn-lt"/>
                <a:ea typeface="+mn-ea"/>
                <a:cs typeface="+mn-cs"/>
              </a:rPr>
              <a: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a:t>
            </a:r>
            <a:r>
              <a:rPr lang="en-US" sz="1200" kern="1200" baseline="0" dirty="0" err="1">
                <a:solidFill>
                  <a:schemeClr val="tx1"/>
                </a:solidFill>
                <a:effectLst/>
                <a:latin typeface="+mn-lt"/>
                <a:ea typeface="+mn-ea"/>
                <a:cs typeface="+mn-cs"/>
              </a:rPr>
              <a:t>PageObject</a:t>
            </a:r>
            <a:r>
              <a:rPr lang="en-US" sz="1200" kern="1200" baseline="0" dirty="0">
                <a:solidFill>
                  <a:schemeClr val="tx1"/>
                </a:solidFill>
                <a:effectLst/>
                <a:latin typeface="+mn-lt"/>
                <a:ea typeface="+mn-ea"/>
                <a:cs typeface="+mn-cs"/>
              </a:rPr>
              <a: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Sample of a full test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3302608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first box and label it as "test data"</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things rarely stay that simple. Over time, that list is going to grow.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we have a form that collects a fee on a single-tabbed UI, one that collects a fee on a multi-tabbed UI, one that collects a fee and requires an audit, one where the user can upload a single file, and one where the user can upload multiple files.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made all these things up for this example, but the </a:t>
            </a:r>
            <a:r>
              <a:rPr lang="en-US" sz="1200" b="1" kern="1200" dirty="0">
                <a:solidFill>
                  <a:schemeClr val="tx1"/>
                </a:solidFill>
                <a:effectLst/>
                <a:latin typeface="+mn-lt"/>
                <a:ea typeface="+mn-ea"/>
                <a:cs typeface="+mn-cs"/>
              </a:rPr>
              <a:t>need to highly specify the data context for a test is quite common in a complex system</a:t>
            </a:r>
            <a:r>
              <a:rPr lang="en-US" sz="1200" kern="1200" dirty="0">
                <a:solidFill>
                  <a:schemeClr val="tx1"/>
                </a:solidFill>
                <a:effectLst/>
                <a:latin typeface="+mn-lt"/>
                <a:ea typeface="+mn-ea"/>
                <a:cs typeface="+mn-cs"/>
              </a:rPr>
              <a:t>, and the more “pre-existing special cases” that you create, the harder it will become to manage and pick between them.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what happens when we have a test that needs to collect a fee, AND accept a file upload, AND utilize a multi-tabbed UI? None of the pre-existing data provides that exact setup.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could go into the test database and create a new data entry form matching our requirements and add it to this list. But that effort has a cost to it. Someone has to load up the current test database, create the new data, and then update the snapshot or backup file in source control so that it’s available to other team members. That’s painful and time consuming, and the whole point of using pre-existing data was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costly data setup.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1531226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Scrawl</a:t>
            </a:r>
            <a:r>
              <a:rPr lang="en-US" sz="1200" kern="1200" baseline="0" dirty="0">
                <a:solidFill>
                  <a:schemeClr val="tx1"/>
                </a:solidFill>
                <a:effectLst/>
                <a:latin typeface="+mn-lt"/>
                <a:ea typeface="+mn-ea"/>
                <a:cs typeface="+mn-cs"/>
              </a:rPr>
              <a:t> "too bad they're so painful to write!"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general, I am not a fan of this approach.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think it seems easy and simple at first, but it comes with lots of hidden costs and complexity. It’s worth having in your toolbox, but probably should not be your default choice.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099974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help my team know when they should or should not use pre-existing data, I have established 4 rules.</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Rule one is that we can use pre-existing data for UI tests ONLY. All of our data and integration tests create their own data, and I’ll talk about that in a minute.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6382243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two is that UI tests can only rely on pre-existing data if it is legitimately difficult to create on a per-test basis. Our default posture is to create data on the fly, and we enforce that through team standards and code reviews.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4896297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three is that UI tests should rely on the least amount of loosely-defined data as is necessary to avoid the difficult part of creating data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going back to those data entry forms in my system, creating the application process itself takes a lot of work, and creating a data form within that process takes a lot of work, but adding new fields to an existing form is very easy. So rather than have a large number of highly specialized pre-existing forms in the system, we just have one or two that are designed to be augmented by individual tests.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For example, if there’s a test that needs an arbitrary data entry form to hold a couple of highly-specified input fields, that test would start with that loosely defined form and would then add fields to it in the test setup. The idea is to stage the </a:t>
            </a:r>
            <a:r>
              <a:rPr lang="en-US" sz="1200" i="1" kern="1200" dirty="0">
                <a:solidFill>
                  <a:schemeClr val="tx1"/>
                </a:solidFill>
                <a:effectLst/>
                <a:latin typeface="+mn-lt"/>
                <a:ea typeface="+mn-ea"/>
                <a:cs typeface="+mn-cs"/>
              </a:rPr>
              <a:t>least amount of data possible </a:t>
            </a:r>
            <a:r>
              <a:rPr lang="en-US" sz="1200" kern="1200" dirty="0">
                <a:solidFill>
                  <a:schemeClr val="tx1"/>
                </a:solidFill>
                <a:effectLst/>
                <a:latin typeface="+mn-lt"/>
                <a:ea typeface="+mn-ea"/>
                <a:cs typeface="+mn-cs"/>
              </a:rPr>
              <a:t>to avoid the most costly part of data setup, and push as much of the data specialization into the individual tests.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5174974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 moment ago I said that the “load existing data and then modify” approach is a bad idea.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That’s why the final rule is that UI tests that use pre-existing data </a:t>
            </a:r>
            <a:r>
              <a:rPr lang="en-US" sz="1200" u="sng" kern="1200" dirty="0">
                <a:solidFill>
                  <a:schemeClr val="tx1"/>
                </a:solidFill>
                <a:effectLst/>
                <a:latin typeface="+mn-lt"/>
                <a:ea typeface="+mn-ea"/>
                <a:cs typeface="+mn-cs"/>
              </a:rPr>
              <a:t>cannot modify the shared data in any way that would break other tests</a:t>
            </a:r>
            <a:r>
              <a:rPr lang="en-US" sz="1200" kern="1200" dirty="0">
                <a:solidFill>
                  <a:schemeClr val="tx1"/>
                </a:solidFill>
                <a:effectLst/>
                <a:latin typeface="+mn-lt"/>
                <a:ea typeface="+mn-ea"/>
                <a:cs typeface="+mn-cs"/>
              </a:rPr>
              <a:t>. It’s fine if a test loads up that generic data form and adds some fields to it, as long as that doesn’t prevent </a:t>
            </a:r>
            <a:r>
              <a:rPr lang="en-US" sz="1200" i="1" kern="1200" dirty="0">
                <a:solidFill>
                  <a:schemeClr val="tx1"/>
                </a:solidFill>
                <a:effectLst/>
                <a:latin typeface="+mn-lt"/>
                <a:ea typeface="+mn-ea"/>
                <a:cs typeface="+mn-cs"/>
              </a:rPr>
              <a:t>other </a:t>
            </a:r>
            <a:r>
              <a:rPr lang="en-US" sz="1200" kern="1200" dirty="0">
                <a:solidFill>
                  <a:schemeClr val="tx1"/>
                </a:solidFill>
                <a:effectLst/>
                <a:latin typeface="+mn-lt"/>
                <a:ea typeface="+mn-ea"/>
                <a:cs typeface="+mn-cs"/>
              </a:rPr>
              <a:t>tests from doing the same thing.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But it’s NOT OK if a test deletes that pre-existing data form because that will obviously break other tests.</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0578921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using pre-existing data sucks. It’s a bad idea. You’re depending or modifying global data in each test and that’s an approach full of pitfalls and </a:t>
            </a:r>
            <a:r>
              <a:rPr lang="en-US" sz="1200" kern="1200" dirty="0" err="1">
                <a:solidFill>
                  <a:schemeClr val="tx1"/>
                </a:solidFill>
                <a:effectLst/>
                <a:latin typeface="+mn-lt"/>
                <a:ea typeface="+mn-ea"/>
                <a:cs typeface="+mn-cs"/>
              </a:rPr>
              <a:t>gotchas</a:t>
            </a:r>
            <a:r>
              <a:rPr lang="en-US" sz="1200" kern="1200" dirty="0">
                <a:solidFill>
                  <a:schemeClr val="tx1"/>
                </a:solidFill>
                <a:effectLst/>
                <a:latin typeface="+mn-lt"/>
                <a:ea typeface="+mn-ea"/>
                <a:cs typeface="+mn-cs"/>
              </a:rPr>
              <a:t>. If you do it, you should feel a little bit dirty.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“trade offs all the way down”. There </a:t>
            </a:r>
            <a:r>
              <a:rPr lang="en-US" sz="1200" i="1" kern="1200" dirty="0">
                <a:solidFill>
                  <a:schemeClr val="tx1"/>
                </a:solidFill>
                <a:effectLst/>
                <a:latin typeface="+mn-lt"/>
                <a:ea typeface="+mn-ea"/>
                <a:cs typeface="+mn-cs"/>
              </a:rPr>
              <a:t>are </a:t>
            </a:r>
            <a:r>
              <a:rPr lang="en-US" sz="1200" kern="1200" dirty="0">
                <a:solidFill>
                  <a:schemeClr val="tx1"/>
                </a:solidFill>
                <a:effectLst/>
                <a:latin typeface="+mn-lt"/>
                <a:ea typeface="+mn-ea"/>
                <a:cs typeface="+mn-cs"/>
              </a:rPr>
              <a:t>cases where we have deliberately chosen those trade-offs versus other ones. And in those cases, aggressively following these rules has definitely helped us manage those trade-offs.</a:t>
            </a: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41240966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benefits of this approach are that (1) each test is totally independent of the others, and (2) tests are easier to read and maintain because all of the test context is described in the body of the test; there’s no global state that we’re making assumptions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drawbacks here are equally significant. One issue is that every test that creates its own test data will leave behind permanent remnants after each test run. Depending on how much data is being created, that might be a problem. We tend to run our automated tests against the same local databases that we use for manual testing and we really don’t like seeing them fill up with reams and reams of junk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data and integration tests </a:t>
            </a:r>
            <a:r>
              <a:rPr lang="en-US" sz="1200" b="1" kern="1200" dirty="0">
                <a:solidFill>
                  <a:schemeClr val="tx1"/>
                </a:solidFill>
                <a:effectLst/>
                <a:latin typeface="+mn-lt"/>
                <a:ea typeface="+mn-ea"/>
                <a:cs typeface="+mn-cs"/>
              </a:rPr>
              <a:t>get around this</a:t>
            </a:r>
            <a:r>
              <a:rPr lang="en-US" sz="1200" kern="1200" dirty="0">
                <a:solidFill>
                  <a:schemeClr val="tx1"/>
                </a:solidFill>
                <a:effectLst/>
                <a:latin typeface="+mn-lt"/>
                <a:ea typeface="+mn-ea"/>
                <a:cs typeface="+mn-cs"/>
              </a:rPr>
              <a:t> by wrapping each test in a database transaction that gets automatically rolled back to revert its changes, but there’s no easy way to do that with a UI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issue is that creating test data in the body of each test might be very difficult. If I made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9440849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thing called a Board, and a Member requires a few Address records, and each of those things may have their own dependencies, and by the time that we’ve satisfied all of the constructors we’ve had to specify a ton of data that is totally irrelevant to the outcome of our test.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88342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7573714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18014715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for today, the point I’m making is that if you decide to have your UI tests create their own data, </a:t>
            </a:r>
            <a:r>
              <a:rPr lang="en-US" sz="1200" u="sng" kern="1200" dirty="0">
                <a:solidFill>
                  <a:schemeClr val="tx1"/>
                </a:solidFill>
                <a:effectLst/>
                <a:latin typeface="+mn-lt"/>
                <a:ea typeface="+mn-ea"/>
                <a:cs typeface="+mn-cs"/>
              </a:rPr>
              <a:t>do not create that test data by hand</a:t>
            </a:r>
            <a:r>
              <a:rPr lang="en-US" sz="1200" kern="1200" dirty="0">
                <a:solidFill>
                  <a:schemeClr val="tx1"/>
                </a:solidFill>
                <a:effectLst/>
                <a:latin typeface="+mn-lt"/>
                <a:ea typeface="+mn-ea"/>
                <a:cs typeface="+mn-cs"/>
              </a:rPr>
              <a:t>. Doing that is a huge mistake. I don’t care if you create your own data helper library like we did or if you use some other tool, as long as it keeps the tests short and tidy and they only need to specify the values that matter to the test at hand.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42582990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design UIs and components to be UI-testable</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Misc</a:t>
            </a:r>
            <a:r>
              <a:rPr lang="en-US" sz="1200" kern="1200" dirty="0">
                <a:solidFill>
                  <a:schemeClr val="tx1"/>
                </a:solidFill>
                <a:effectLst/>
                <a:latin typeface="+mn-lt"/>
                <a:ea typeface="+mn-ea"/>
                <a:cs typeface="+mn-cs"/>
              </a:rPr>
              <a:t> tips and tricks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design all of your non-trivial UI elements as components, and then create test harnesses for every component.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harnesses are super easy to automate for your UI tests, and they also make it easier for other programmers to understand how a component works and is used.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Here are those 3 takeaways for your screen </a:t>
            </a:r>
            <a:r>
              <a:rPr lang="en-US" sz="1200" kern="1200" dirty="0" err="1">
                <a:solidFill>
                  <a:schemeClr val="tx1"/>
                </a:solidFill>
                <a:effectLst/>
                <a:latin typeface="+mn-lt"/>
                <a:ea typeface="+mn-ea"/>
                <a:cs typeface="+mn-cs"/>
              </a:rPr>
              <a:t>shotting</a:t>
            </a:r>
            <a:r>
              <a:rPr lang="en-US" sz="1200" kern="1200" dirty="0">
                <a:solidFill>
                  <a:schemeClr val="tx1"/>
                </a:solidFill>
                <a:effectLst/>
                <a:latin typeface="+mn-lt"/>
                <a:ea typeface="+mn-ea"/>
                <a:cs typeface="+mn-cs"/>
              </a:rPr>
              <a:t> pleasure, plus the best ways to get ahold of me if you have questions, comments, stock tips, etc.</a:t>
            </a:r>
          </a:p>
          <a:p>
            <a:r>
              <a:rPr lang="en-US" sz="1200" b="1" kern="1200" dirty="0">
                <a:solidFill>
                  <a:schemeClr val="tx1"/>
                </a:solidFill>
                <a:effectLst/>
                <a:latin typeface="+mn-lt"/>
                <a:ea typeface="+mn-ea"/>
                <a:cs typeface="+mn-cs"/>
              </a:rPr>
              <a:t>ALSO: Please remember to provide feedback through the </a:t>
            </a:r>
            <a:r>
              <a:rPr lang="en-US" sz="1200" b="1" kern="1200" dirty="0" err="1">
                <a:solidFill>
                  <a:schemeClr val="tx1"/>
                </a:solidFill>
                <a:effectLst/>
                <a:latin typeface="+mn-lt"/>
                <a:ea typeface="+mn-ea"/>
                <a:cs typeface="+mn-cs"/>
              </a:rPr>
              <a:t>CodeMash</a:t>
            </a:r>
            <a:r>
              <a:rPr lang="en-US" sz="1200" b="1" kern="1200" dirty="0">
                <a:solidFill>
                  <a:schemeClr val="tx1"/>
                </a:solidFill>
                <a:effectLst/>
                <a:latin typeface="+mn-lt"/>
                <a:ea typeface="+mn-ea"/>
                <a:cs typeface="+mn-cs"/>
              </a:rPr>
              <a:t> app about this session.</a:t>
            </a:r>
            <a:r>
              <a:rPr lang="en-US" sz="1200" kern="1200" dirty="0">
                <a:solidFill>
                  <a:schemeClr val="tx1"/>
                </a:solidFill>
                <a:effectLst/>
                <a:latin typeface="+mn-lt"/>
                <a:ea typeface="+mn-ea"/>
                <a:cs typeface="+mn-cs"/>
              </a:rPr>
              <a:t> If you don’t know what to say, I recommend Googling for synonyms of “awesome” and then using them to describe me.</a:t>
            </a:r>
          </a:p>
          <a:p>
            <a:r>
              <a:rPr lang="en-US" sz="1200" kern="1200" dirty="0">
                <a:solidFill>
                  <a:schemeClr val="tx1"/>
                </a:solidFill>
                <a:effectLst/>
                <a:latin typeface="+mn-lt"/>
                <a:ea typeface="+mn-ea"/>
                <a:cs typeface="+mn-cs"/>
              </a:rPr>
              <a:t>Thank you for your time and have a great rest of </a:t>
            </a:r>
            <a:r>
              <a:rPr lang="en-US" sz="1200" kern="1200" dirty="0" err="1">
                <a:solidFill>
                  <a:schemeClr val="tx1"/>
                </a:solidFill>
                <a:effectLst/>
                <a:latin typeface="+mn-lt"/>
                <a:ea typeface="+mn-ea"/>
                <a:cs typeface="+mn-cs"/>
              </a:rPr>
              <a:t>CodeMash</a:t>
            </a:r>
            <a:r>
              <a:rPr lang="en-US" sz="1200" kern="1200">
                <a:solidFill>
                  <a:schemeClr val="tx1"/>
                </a:solidFill>
                <a:effectLst/>
                <a:latin typeface="+mn-lt"/>
                <a:ea typeface="+mn-ea"/>
                <a:cs typeface="+mn-cs"/>
              </a:rPr>
              <a: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44367292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tests are ideal for testing stuff that happens in the database, and that’s about it. We use these to validate calculations that can’t be unit tested, and if we’re doing TDD on a data access component.</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1170157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4/18/2018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7.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3.emf"/><Relationship Id="rId3" Type="http://schemas.openxmlformats.org/officeDocument/2006/relationships/customXml" Target="../ink/ink1.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0" Type="http://schemas.openxmlformats.org/officeDocument/2006/relationships/image" Target="../media/image9.emf"/><Relationship Id="rId41" Type="http://schemas.openxmlformats.org/officeDocument/2006/relationships/customXml" Target="../ink/ink20.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 Id="rId8" Type="http://schemas.openxmlformats.org/officeDocument/2006/relationships/image" Target="../media/image59.emf"/><Relationship Id="rId3" Type="http://schemas.openxmlformats.org/officeDocument/2006/relationships/customXml" Target="../ink/ink53.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28.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13" Type="http://schemas.openxmlformats.org/officeDocument/2006/relationships/image" Target="../media/image491.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620.emf"/><Relationship Id="rId21" Type="http://schemas.openxmlformats.org/officeDocument/2006/relationships/image" Target="../media/image531.emf"/><Relationship Id="rId34" Type="http://schemas.openxmlformats.org/officeDocument/2006/relationships/customXml" Target="../ink/ink101.xml"/><Relationship Id="rId42" Type="http://schemas.openxmlformats.org/officeDocument/2006/relationships/customXml" Target="../ink/ink105.xml"/><Relationship Id="rId47" Type="http://schemas.openxmlformats.org/officeDocument/2006/relationships/image" Target="../media/image660.emf"/><Relationship Id="rId50" Type="http://schemas.openxmlformats.org/officeDocument/2006/relationships/customXml" Target="../ink/ink109.xml"/><Relationship Id="rId55" Type="http://schemas.openxmlformats.org/officeDocument/2006/relationships/image" Target="../media/image700.emf"/><Relationship Id="rId7" Type="http://schemas.openxmlformats.org/officeDocument/2006/relationships/image" Target="../media/image461.emf"/><Relationship Id="rId2" Type="http://schemas.openxmlformats.org/officeDocument/2006/relationships/notesSlide" Target="../notesSlides/notesSlide15.xml"/><Relationship Id="rId16" Type="http://schemas.openxmlformats.org/officeDocument/2006/relationships/customXml" Target="../ink/ink92.xml"/><Relationship Id="rId29" Type="http://schemas.openxmlformats.org/officeDocument/2006/relationships/image" Target="../media/image570.emf"/><Relationship Id="rId11" Type="http://schemas.openxmlformats.org/officeDocument/2006/relationships/image" Target="../media/image481.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610.emf"/><Relationship Id="rId40" Type="http://schemas.openxmlformats.org/officeDocument/2006/relationships/customXml" Target="../ink/ink104.xml"/><Relationship Id="rId45" Type="http://schemas.openxmlformats.org/officeDocument/2006/relationships/image" Target="../media/image650.emf"/><Relationship Id="rId53" Type="http://schemas.openxmlformats.org/officeDocument/2006/relationships/image" Target="../media/image690.emf"/><Relationship Id="rId5" Type="http://schemas.openxmlformats.org/officeDocument/2006/relationships/image" Target="../media/image431.emf"/><Relationship Id="rId19" Type="http://schemas.openxmlformats.org/officeDocument/2006/relationships/image" Target="../media/image521.emf"/><Relationship Id="rId4" Type="http://schemas.openxmlformats.org/officeDocument/2006/relationships/customXml" Target="../ink/ink86.xml"/><Relationship Id="rId9" Type="http://schemas.openxmlformats.org/officeDocument/2006/relationships/image" Target="../media/image471.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560.emf"/><Relationship Id="rId30" Type="http://schemas.openxmlformats.org/officeDocument/2006/relationships/customXml" Target="../ink/ink99.xml"/><Relationship Id="rId35" Type="http://schemas.openxmlformats.org/officeDocument/2006/relationships/image" Target="../media/image600.emf"/><Relationship Id="rId43" Type="http://schemas.openxmlformats.org/officeDocument/2006/relationships/image" Target="../media/image640.emf"/><Relationship Id="rId48" Type="http://schemas.openxmlformats.org/officeDocument/2006/relationships/customXml" Target="../ink/ink108.xml"/><Relationship Id="rId56" Type="http://schemas.openxmlformats.org/officeDocument/2006/relationships/customXml" Target="../ink/ink112.xml"/><Relationship Id="rId8" Type="http://schemas.openxmlformats.org/officeDocument/2006/relationships/customXml" Target="../ink/ink88.xml"/><Relationship Id="rId51" Type="http://schemas.openxmlformats.org/officeDocument/2006/relationships/image" Target="../media/image680.emf"/><Relationship Id="rId3" Type="http://schemas.openxmlformats.org/officeDocument/2006/relationships/image" Target="../media/image29.png"/><Relationship Id="rId12" Type="http://schemas.openxmlformats.org/officeDocument/2006/relationships/customXml" Target="../ink/ink90.xml"/><Relationship Id="rId17" Type="http://schemas.openxmlformats.org/officeDocument/2006/relationships/image" Target="../media/image511.emf"/><Relationship Id="rId25" Type="http://schemas.openxmlformats.org/officeDocument/2006/relationships/image" Target="../media/image551.emf"/><Relationship Id="rId33" Type="http://schemas.openxmlformats.org/officeDocument/2006/relationships/image" Target="../media/image590.emf"/><Relationship Id="rId38" Type="http://schemas.openxmlformats.org/officeDocument/2006/relationships/customXml" Target="../ink/ink103.xml"/><Relationship Id="rId46" Type="http://schemas.openxmlformats.org/officeDocument/2006/relationships/customXml" Target="../ink/ink107.xml"/><Relationship Id="rId20" Type="http://schemas.openxmlformats.org/officeDocument/2006/relationships/customXml" Target="../ink/ink94.xml"/><Relationship Id="rId41" Type="http://schemas.openxmlformats.org/officeDocument/2006/relationships/image" Target="../media/image630.emf"/><Relationship Id="rId54" Type="http://schemas.openxmlformats.org/officeDocument/2006/relationships/customXml" Target="../ink/ink111.xml"/><Relationship Id="rId1" Type="http://schemas.openxmlformats.org/officeDocument/2006/relationships/slideLayout" Target="../slideLayouts/slideLayout2.xml"/><Relationship Id="rId6" Type="http://schemas.openxmlformats.org/officeDocument/2006/relationships/customXml" Target="../ink/ink87.xml"/><Relationship Id="rId15" Type="http://schemas.openxmlformats.org/officeDocument/2006/relationships/image" Target="../media/image501.emf"/><Relationship Id="rId23" Type="http://schemas.openxmlformats.org/officeDocument/2006/relationships/image" Target="../media/image541.emf"/><Relationship Id="rId28" Type="http://schemas.openxmlformats.org/officeDocument/2006/relationships/customXml" Target="../ink/ink98.xml"/><Relationship Id="rId36" Type="http://schemas.openxmlformats.org/officeDocument/2006/relationships/customXml" Target="../ink/ink102.xml"/><Relationship Id="rId49" Type="http://schemas.openxmlformats.org/officeDocument/2006/relationships/image" Target="../media/image670.emf"/><Relationship Id="rId57" Type="http://schemas.openxmlformats.org/officeDocument/2006/relationships/image" Target="../media/image711.emf"/><Relationship Id="rId10" Type="http://schemas.openxmlformats.org/officeDocument/2006/relationships/customXml" Target="../ink/ink89.xml"/><Relationship Id="rId31" Type="http://schemas.openxmlformats.org/officeDocument/2006/relationships/image" Target="../media/image580.emf"/><Relationship Id="rId44" Type="http://schemas.openxmlformats.org/officeDocument/2006/relationships/customXml" Target="../ink/ink106.xml"/><Relationship Id="rId52" Type="http://schemas.openxmlformats.org/officeDocument/2006/relationships/customXml" Target="../ink/ink110.xml"/></Relationships>
</file>

<file path=ppt/slides/_rels/slide16.xml.rels><?xml version="1.0" encoding="UTF-8" standalone="yes"?>
<Relationships xmlns="http://schemas.openxmlformats.org/package/2006/relationships"><Relationship Id="rId8" Type="http://schemas.openxmlformats.org/officeDocument/2006/relationships/customXml" Target="../ink/ink115.xml"/><Relationship Id="rId13" Type="http://schemas.openxmlformats.org/officeDocument/2006/relationships/image" Target="../media/image750.emf"/><Relationship Id="rId18" Type="http://schemas.openxmlformats.org/officeDocument/2006/relationships/customXml" Target="../ink/ink120.xml"/><Relationship Id="rId3" Type="http://schemas.openxmlformats.org/officeDocument/2006/relationships/image" Target="../media/image29.png"/><Relationship Id="rId21" Type="http://schemas.openxmlformats.org/officeDocument/2006/relationships/image" Target="../media/image790.emf"/><Relationship Id="rId7" Type="http://schemas.openxmlformats.org/officeDocument/2006/relationships/image" Target="../media/image720.emf"/><Relationship Id="rId12" Type="http://schemas.openxmlformats.org/officeDocument/2006/relationships/customXml" Target="../ink/ink117.xml"/><Relationship Id="rId17" Type="http://schemas.openxmlformats.org/officeDocument/2006/relationships/image" Target="../media/image770.emf"/><Relationship Id="rId2" Type="http://schemas.openxmlformats.org/officeDocument/2006/relationships/notesSlide" Target="../notesSlides/notesSlide16.xml"/><Relationship Id="rId16" Type="http://schemas.openxmlformats.org/officeDocument/2006/relationships/customXml" Target="../ink/ink119.xml"/><Relationship Id="rId20" Type="http://schemas.openxmlformats.org/officeDocument/2006/relationships/customXml" Target="../ink/ink121.xml"/><Relationship Id="rId1" Type="http://schemas.openxmlformats.org/officeDocument/2006/relationships/slideLayout" Target="../slideLayouts/slideLayout2.xml"/><Relationship Id="rId6" Type="http://schemas.openxmlformats.org/officeDocument/2006/relationships/customXml" Target="../ink/ink114.xml"/><Relationship Id="rId11" Type="http://schemas.openxmlformats.org/officeDocument/2006/relationships/image" Target="../media/image740.emf"/><Relationship Id="rId5" Type="http://schemas.openxmlformats.org/officeDocument/2006/relationships/image" Target="../media/image421.emf"/><Relationship Id="rId15" Type="http://schemas.openxmlformats.org/officeDocument/2006/relationships/image" Target="../media/image760.emf"/><Relationship Id="rId23" Type="http://schemas.openxmlformats.org/officeDocument/2006/relationships/image" Target="../media/image800.emf"/><Relationship Id="rId10" Type="http://schemas.openxmlformats.org/officeDocument/2006/relationships/customXml" Target="../ink/ink116.xml"/><Relationship Id="rId19" Type="http://schemas.openxmlformats.org/officeDocument/2006/relationships/image" Target="../media/image780.emf"/><Relationship Id="rId4" Type="http://schemas.openxmlformats.org/officeDocument/2006/relationships/customXml" Target="../ink/ink113.xml"/><Relationship Id="rId9" Type="http://schemas.openxmlformats.org/officeDocument/2006/relationships/image" Target="../media/image730.emf"/><Relationship Id="rId14" Type="http://schemas.openxmlformats.org/officeDocument/2006/relationships/customXml" Target="../ink/ink118.xml"/><Relationship Id="rId22" Type="http://schemas.openxmlformats.org/officeDocument/2006/relationships/customXml" Target="../ink/ink12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83.emf"/></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12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127.xml"/><Relationship Id="rId13" Type="http://schemas.openxmlformats.org/officeDocument/2006/relationships/image" Target="../media/image96.emf"/><Relationship Id="rId18" Type="http://schemas.openxmlformats.org/officeDocument/2006/relationships/customXml" Target="../ink/ink132.xml"/><Relationship Id="rId3" Type="http://schemas.openxmlformats.org/officeDocument/2006/relationships/image" Target="../media/image33.png"/><Relationship Id="rId21" Type="http://schemas.openxmlformats.org/officeDocument/2006/relationships/image" Target="../media/image100.emf"/><Relationship Id="rId7" Type="http://schemas.openxmlformats.org/officeDocument/2006/relationships/image" Target="../media/image442.emf"/><Relationship Id="rId12" Type="http://schemas.openxmlformats.org/officeDocument/2006/relationships/customXml" Target="../ink/ink129.xml"/><Relationship Id="rId17" Type="http://schemas.openxmlformats.org/officeDocument/2006/relationships/image" Target="../media/image98.emf"/><Relationship Id="rId2" Type="http://schemas.openxmlformats.org/officeDocument/2006/relationships/notesSlide" Target="../notesSlides/notesSlide25.xml"/><Relationship Id="rId16" Type="http://schemas.openxmlformats.org/officeDocument/2006/relationships/customXml" Target="../ink/ink131.xml"/><Relationship Id="rId20" Type="http://schemas.openxmlformats.org/officeDocument/2006/relationships/customXml" Target="../ink/ink133.xml"/><Relationship Id="rId1" Type="http://schemas.openxmlformats.org/officeDocument/2006/relationships/slideLayout" Target="../slideLayouts/slideLayout8.xml"/><Relationship Id="rId6" Type="http://schemas.openxmlformats.org/officeDocument/2006/relationships/customXml" Target="../ink/ink126.xml"/><Relationship Id="rId11" Type="http://schemas.openxmlformats.org/officeDocument/2006/relationships/image" Target="../media/image95.emf"/><Relationship Id="rId5" Type="http://schemas.openxmlformats.org/officeDocument/2006/relationships/image" Target="../media/image2010.emf"/><Relationship Id="rId15" Type="http://schemas.openxmlformats.org/officeDocument/2006/relationships/image" Target="../media/image97.emf"/><Relationship Id="rId23" Type="http://schemas.openxmlformats.org/officeDocument/2006/relationships/image" Target="../media/image102.emf"/><Relationship Id="rId10" Type="http://schemas.openxmlformats.org/officeDocument/2006/relationships/customXml" Target="../ink/ink128.xml"/><Relationship Id="rId19" Type="http://schemas.openxmlformats.org/officeDocument/2006/relationships/image" Target="../media/image99.emf"/><Relationship Id="rId4" Type="http://schemas.openxmlformats.org/officeDocument/2006/relationships/customXml" Target="../ink/ink125.xml"/><Relationship Id="rId9" Type="http://schemas.openxmlformats.org/officeDocument/2006/relationships/image" Target="../media/image452.emf"/><Relationship Id="rId14" Type="http://schemas.openxmlformats.org/officeDocument/2006/relationships/customXml" Target="../ink/ink130.xml"/><Relationship Id="rId22" Type="http://schemas.openxmlformats.org/officeDocument/2006/relationships/customXml" Target="../ink/ink134.xml"/></Relationships>
</file>

<file path=ppt/slides/_rels/slide26.xml.rels><?xml version="1.0" encoding="UTF-8" standalone="yes"?>
<Relationships xmlns="http://schemas.openxmlformats.org/package/2006/relationships"><Relationship Id="rId8" Type="http://schemas.openxmlformats.org/officeDocument/2006/relationships/customXml" Target="../ink/ink137.xml"/><Relationship Id="rId13" Type="http://schemas.openxmlformats.org/officeDocument/2006/relationships/image" Target="../media/image107.emf"/><Relationship Id="rId3" Type="http://schemas.openxmlformats.org/officeDocument/2006/relationships/image" Target="../media/image33.png"/><Relationship Id="rId7" Type="http://schemas.openxmlformats.org/officeDocument/2006/relationships/image" Target="../media/image104.emf"/><Relationship Id="rId12" Type="http://schemas.openxmlformats.org/officeDocument/2006/relationships/customXml" Target="../ink/ink139.xml"/><Relationship Id="rId17" Type="http://schemas.openxmlformats.org/officeDocument/2006/relationships/image" Target="../media/image109.emf"/><Relationship Id="rId2" Type="http://schemas.openxmlformats.org/officeDocument/2006/relationships/notesSlide" Target="../notesSlides/notesSlide26.xml"/><Relationship Id="rId16" Type="http://schemas.openxmlformats.org/officeDocument/2006/relationships/customXml" Target="../ink/ink141.xml"/><Relationship Id="rId1" Type="http://schemas.openxmlformats.org/officeDocument/2006/relationships/slideLayout" Target="../slideLayouts/slideLayout8.xml"/><Relationship Id="rId6" Type="http://schemas.openxmlformats.org/officeDocument/2006/relationships/customXml" Target="../ink/ink136.xml"/><Relationship Id="rId11" Type="http://schemas.openxmlformats.org/officeDocument/2006/relationships/image" Target="../media/image106.emf"/><Relationship Id="rId5" Type="http://schemas.openxmlformats.org/officeDocument/2006/relationships/image" Target="../media/image103.emf"/><Relationship Id="rId15" Type="http://schemas.openxmlformats.org/officeDocument/2006/relationships/image" Target="../media/image108.emf"/><Relationship Id="rId10" Type="http://schemas.openxmlformats.org/officeDocument/2006/relationships/customXml" Target="../ink/ink138.xml"/><Relationship Id="rId4" Type="http://schemas.openxmlformats.org/officeDocument/2006/relationships/customXml" Target="../ink/ink135.xml"/><Relationship Id="rId9" Type="http://schemas.openxmlformats.org/officeDocument/2006/relationships/image" Target="../media/image105.emf"/><Relationship Id="rId14" Type="http://schemas.openxmlformats.org/officeDocument/2006/relationships/customXml" Target="../ink/ink140.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143.xml"/><Relationship Id="rId5" Type="http://schemas.openxmlformats.org/officeDocument/2006/relationships/image" Target="../media/image110.emf"/><Relationship Id="rId4" Type="http://schemas.openxmlformats.org/officeDocument/2006/relationships/customXml" Target="../ink/ink142.xml"/></Relationships>
</file>

<file path=ppt/slides/_rels/slide28.xml.rels><?xml version="1.0" encoding="UTF-8" standalone="yes"?>
<Relationships xmlns="http://schemas.openxmlformats.org/package/2006/relationships"><Relationship Id="rId8" Type="http://schemas.openxmlformats.org/officeDocument/2006/relationships/customXml" Target="../ink/ink146.xml"/><Relationship Id="rId13" Type="http://schemas.openxmlformats.org/officeDocument/2006/relationships/image" Target="../media/image116.emf"/><Relationship Id="rId18" Type="http://schemas.openxmlformats.org/officeDocument/2006/relationships/customXml" Target="../ink/ink151.xml"/><Relationship Id="rId26" Type="http://schemas.openxmlformats.org/officeDocument/2006/relationships/customXml" Target="../ink/ink155.xml"/><Relationship Id="rId3" Type="http://schemas.openxmlformats.org/officeDocument/2006/relationships/image" Target="../media/image33.png"/><Relationship Id="rId21" Type="http://schemas.openxmlformats.org/officeDocument/2006/relationships/image" Target="../media/image120.emf"/><Relationship Id="rId7" Type="http://schemas.openxmlformats.org/officeDocument/2006/relationships/image" Target="../media/image113.emf"/><Relationship Id="rId12" Type="http://schemas.openxmlformats.org/officeDocument/2006/relationships/customXml" Target="../ink/ink148.xml"/><Relationship Id="rId17" Type="http://schemas.openxmlformats.org/officeDocument/2006/relationships/image" Target="../media/image118.emf"/><Relationship Id="rId25" Type="http://schemas.openxmlformats.org/officeDocument/2006/relationships/image" Target="../media/image122.emf"/><Relationship Id="rId2" Type="http://schemas.openxmlformats.org/officeDocument/2006/relationships/notesSlide" Target="../notesSlides/notesSlide28.xml"/><Relationship Id="rId16" Type="http://schemas.openxmlformats.org/officeDocument/2006/relationships/customXml" Target="../ink/ink150.xml"/><Relationship Id="rId20" Type="http://schemas.openxmlformats.org/officeDocument/2006/relationships/customXml" Target="../ink/ink152.xml"/><Relationship Id="rId1" Type="http://schemas.openxmlformats.org/officeDocument/2006/relationships/slideLayout" Target="../slideLayouts/slideLayout8.xml"/><Relationship Id="rId6" Type="http://schemas.openxmlformats.org/officeDocument/2006/relationships/customXml" Target="../ink/ink145.xml"/><Relationship Id="rId11" Type="http://schemas.openxmlformats.org/officeDocument/2006/relationships/image" Target="../media/image115.emf"/><Relationship Id="rId24" Type="http://schemas.openxmlformats.org/officeDocument/2006/relationships/customXml" Target="../ink/ink154.xml"/><Relationship Id="rId5" Type="http://schemas.openxmlformats.org/officeDocument/2006/relationships/image" Target="../media/image112.emf"/><Relationship Id="rId15" Type="http://schemas.openxmlformats.org/officeDocument/2006/relationships/image" Target="../media/image117.emf"/><Relationship Id="rId23" Type="http://schemas.openxmlformats.org/officeDocument/2006/relationships/image" Target="../media/image121.emf"/><Relationship Id="rId10" Type="http://schemas.openxmlformats.org/officeDocument/2006/relationships/customXml" Target="../ink/ink147.xml"/><Relationship Id="rId19" Type="http://schemas.openxmlformats.org/officeDocument/2006/relationships/image" Target="../media/image119.emf"/><Relationship Id="rId4" Type="http://schemas.openxmlformats.org/officeDocument/2006/relationships/customXml" Target="../ink/ink144.xml"/><Relationship Id="rId9" Type="http://schemas.openxmlformats.org/officeDocument/2006/relationships/image" Target="../media/image114.emf"/><Relationship Id="rId14" Type="http://schemas.openxmlformats.org/officeDocument/2006/relationships/customXml" Target="../ink/ink149.xml"/><Relationship Id="rId22" Type="http://schemas.openxmlformats.org/officeDocument/2006/relationships/customXml" Target="../ink/ink153.xml"/><Relationship Id="rId27" Type="http://schemas.openxmlformats.org/officeDocument/2006/relationships/image" Target="../media/image123.emf"/></Relationships>
</file>

<file path=ppt/slides/_rels/slide29.xml.rels><?xml version="1.0" encoding="UTF-8" standalone="yes"?>
<Relationships xmlns="http://schemas.openxmlformats.org/package/2006/relationships"><Relationship Id="rId26" Type="http://schemas.openxmlformats.org/officeDocument/2006/relationships/customXml" Target="../ink/ink159.xml"/><Relationship Id="rId42" Type="http://schemas.openxmlformats.org/officeDocument/2006/relationships/customXml" Target="../ink/ink167.xml"/><Relationship Id="rId47" Type="http://schemas.openxmlformats.org/officeDocument/2006/relationships/image" Target="../media/image145.emf"/><Relationship Id="rId63" Type="http://schemas.openxmlformats.org/officeDocument/2006/relationships/image" Target="../media/image85.emf"/><Relationship Id="rId68" Type="http://schemas.openxmlformats.org/officeDocument/2006/relationships/customXml" Target="../ink/ink179.xml"/><Relationship Id="rId84" Type="http://schemas.openxmlformats.org/officeDocument/2006/relationships/customXml" Target="../ink/ink187.xml"/><Relationship Id="rId89" Type="http://schemas.openxmlformats.org/officeDocument/2006/relationships/image" Target="../media/image127.emf"/><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158.xml"/><Relationship Id="rId32" Type="http://schemas.openxmlformats.org/officeDocument/2006/relationships/customXml" Target="../ink/ink162.xml"/><Relationship Id="rId37" Type="http://schemas.openxmlformats.org/officeDocument/2006/relationships/image" Target="../media/image140.emf"/><Relationship Id="rId40" Type="http://schemas.openxmlformats.org/officeDocument/2006/relationships/customXml" Target="../ink/ink16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178.xml"/><Relationship Id="rId74" Type="http://schemas.openxmlformats.org/officeDocument/2006/relationships/customXml" Target="../ink/ink182.xml"/><Relationship Id="rId79" Type="http://schemas.openxmlformats.org/officeDocument/2006/relationships/image" Target="../media/image93.emf"/><Relationship Id="rId87" Type="http://schemas.openxmlformats.org/officeDocument/2006/relationships/image" Target="../media/image126.emf"/><Relationship Id="rId5" Type="http://schemas.openxmlformats.org/officeDocument/2006/relationships/image" Target="../media/image124.emf"/><Relationship Id="rId61" Type="http://schemas.openxmlformats.org/officeDocument/2006/relationships/image" Target="../media/image152.emf"/><Relationship Id="rId82" Type="http://schemas.openxmlformats.org/officeDocument/2006/relationships/customXml" Target="../ink/ink186.xml"/><Relationship Id="rId90" Type="http://schemas.openxmlformats.org/officeDocument/2006/relationships/customXml" Target="../ink/ink190.xml"/><Relationship Id="rId27" Type="http://schemas.openxmlformats.org/officeDocument/2006/relationships/image" Target="../media/image135.emf"/><Relationship Id="rId30" Type="http://schemas.openxmlformats.org/officeDocument/2006/relationships/customXml" Target="../ink/ink16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170.xml"/><Relationship Id="rId56" Type="http://schemas.openxmlformats.org/officeDocument/2006/relationships/customXml" Target="../ink/ink174.xml"/><Relationship Id="rId64" Type="http://schemas.openxmlformats.org/officeDocument/2006/relationships/customXml" Target="../ink/ink177.xml"/><Relationship Id="rId69" Type="http://schemas.openxmlformats.org/officeDocument/2006/relationships/image" Target="../media/image88.emf"/><Relationship Id="rId77" Type="http://schemas.openxmlformats.org/officeDocument/2006/relationships/image" Target="../media/image92.emf"/><Relationship Id="rId51" Type="http://schemas.openxmlformats.org/officeDocument/2006/relationships/image" Target="../media/image147.emf"/><Relationship Id="rId72" Type="http://schemas.openxmlformats.org/officeDocument/2006/relationships/customXml" Target="../ink/ink181.xml"/><Relationship Id="rId80" Type="http://schemas.openxmlformats.org/officeDocument/2006/relationships/customXml" Target="../ink/ink185.xml"/><Relationship Id="rId85" Type="http://schemas.openxmlformats.org/officeDocument/2006/relationships/image" Target="../media/image125.emf"/><Relationship Id="rId93" Type="http://schemas.openxmlformats.org/officeDocument/2006/relationships/image" Target="../media/image129.emf"/><Relationship Id="rId3" Type="http://schemas.openxmlformats.org/officeDocument/2006/relationships/image" Target="../media/image33.png"/><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165.xml"/><Relationship Id="rId46" Type="http://schemas.openxmlformats.org/officeDocument/2006/relationships/customXml" Target="../ink/ink169.xml"/><Relationship Id="rId59" Type="http://schemas.openxmlformats.org/officeDocument/2006/relationships/image" Target="../media/image151.emf"/><Relationship Id="rId67" Type="http://schemas.openxmlformats.org/officeDocument/2006/relationships/image" Target="../media/image87.emf"/><Relationship Id="rId41" Type="http://schemas.openxmlformats.org/officeDocument/2006/relationships/image" Target="../media/image142.emf"/><Relationship Id="rId54" Type="http://schemas.openxmlformats.org/officeDocument/2006/relationships/customXml" Target="../ink/ink173.xml"/><Relationship Id="rId62" Type="http://schemas.openxmlformats.org/officeDocument/2006/relationships/customXml" Target="../ink/ink176.xml"/><Relationship Id="rId70" Type="http://schemas.openxmlformats.org/officeDocument/2006/relationships/customXml" Target="../ink/ink180.xml"/><Relationship Id="rId75" Type="http://schemas.openxmlformats.org/officeDocument/2006/relationships/image" Target="../media/image91.emf"/><Relationship Id="rId83" Type="http://schemas.openxmlformats.org/officeDocument/2006/relationships/image" Target="../media/image101.emf"/><Relationship Id="rId88" Type="http://schemas.openxmlformats.org/officeDocument/2006/relationships/customXml" Target="../ink/ink189.xml"/><Relationship Id="rId91" Type="http://schemas.openxmlformats.org/officeDocument/2006/relationships/image" Target="../media/image128.emf"/><Relationship Id="rId1" Type="http://schemas.openxmlformats.org/officeDocument/2006/relationships/slideLayout" Target="../slideLayouts/slideLayout8.xml"/><Relationship Id="rId6" Type="http://schemas.openxmlformats.org/officeDocument/2006/relationships/customXml" Target="../ink/ink157.xml"/><Relationship Id="rId23" Type="http://schemas.openxmlformats.org/officeDocument/2006/relationships/image" Target="../media/image133.emf"/><Relationship Id="rId28" Type="http://schemas.openxmlformats.org/officeDocument/2006/relationships/customXml" Target="../ink/ink160.xml"/><Relationship Id="rId36" Type="http://schemas.openxmlformats.org/officeDocument/2006/relationships/customXml" Target="../ink/ink164.xml"/><Relationship Id="rId49" Type="http://schemas.openxmlformats.org/officeDocument/2006/relationships/image" Target="../media/image146.emf"/><Relationship Id="rId31" Type="http://schemas.openxmlformats.org/officeDocument/2006/relationships/image" Target="../media/image137.emf"/><Relationship Id="rId44" Type="http://schemas.openxmlformats.org/officeDocument/2006/relationships/customXml" Target="../ink/ink168.xml"/><Relationship Id="rId52" Type="http://schemas.openxmlformats.org/officeDocument/2006/relationships/customXml" Target="../ink/ink172.xml"/><Relationship Id="rId60" Type="http://schemas.openxmlformats.org/officeDocument/2006/relationships/customXml" Target="../ink/ink175.xml"/><Relationship Id="rId65" Type="http://schemas.openxmlformats.org/officeDocument/2006/relationships/image" Target="../media/image86.emf"/><Relationship Id="rId73" Type="http://schemas.openxmlformats.org/officeDocument/2006/relationships/image" Target="../media/image90.emf"/><Relationship Id="rId78" Type="http://schemas.openxmlformats.org/officeDocument/2006/relationships/customXml" Target="../ink/ink184.xml"/><Relationship Id="rId81" Type="http://schemas.openxmlformats.org/officeDocument/2006/relationships/image" Target="../media/image94.emf"/><Relationship Id="rId86" Type="http://schemas.openxmlformats.org/officeDocument/2006/relationships/customXml" Target="../ink/ink188.xml"/><Relationship Id="rId4" Type="http://schemas.openxmlformats.org/officeDocument/2006/relationships/customXml" Target="../ink/ink156.xml"/><Relationship Id="rId39" Type="http://schemas.openxmlformats.org/officeDocument/2006/relationships/image" Target="../media/image141.emf"/><Relationship Id="rId34" Type="http://schemas.openxmlformats.org/officeDocument/2006/relationships/customXml" Target="../ink/ink163.xml"/><Relationship Id="rId50" Type="http://schemas.openxmlformats.org/officeDocument/2006/relationships/customXml" Target="../ink/ink171.xml"/><Relationship Id="rId55" Type="http://schemas.openxmlformats.org/officeDocument/2006/relationships/image" Target="../media/image149.emf"/><Relationship Id="rId76" Type="http://schemas.openxmlformats.org/officeDocument/2006/relationships/customXml" Target="../ink/ink183.xml"/><Relationship Id="rId71" Type="http://schemas.openxmlformats.org/officeDocument/2006/relationships/image" Target="../media/image89.emf"/><Relationship Id="rId92" Type="http://schemas.openxmlformats.org/officeDocument/2006/relationships/customXml" Target="../ink/ink19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6" Type="http://schemas.openxmlformats.org/officeDocument/2006/relationships/image" Target="../media/image150.emf"/><Relationship Id="rId21" Type="http://schemas.openxmlformats.org/officeDocument/2006/relationships/customXml" Target="../ink/ink202.xml"/><Relationship Id="rId42" Type="http://schemas.openxmlformats.org/officeDocument/2006/relationships/image" Target="../media/image160.emf"/><Relationship Id="rId47" Type="http://schemas.openxmlformats.org/officeDocument/2006/relationships/customXml" Target="../ink/ink215.xml"/><Relationship Id="rId63" Type="http://schemas.openxmlformats.org/officeDocument/2006/relationships/customXml" Target="../ink/ink223.xml"/><Relationship Id="rId68" Type="http://schemas.openxmlformats.org/officeDocument/2006/relationships/image" Target="../media/image173.emf"/><Relationship Id="rId16" Type="http://schemas.openxmlformats.org/officeDocument/2006/relationships/image" Target="../media/image81.emf"/><Relationship Id="rId11" Type="http://schemas.openxmlformats.org/officeDocument/2006/relationships/customXml" Target="../ink/ink197.xml"/><Relationship Id="rId24" Type="http://schemas.openxmlformats.org/officeDocument/2006/relationships/image" Target="../media/image132.emf"/><Relationship Id="rId32" Type="http://schemas.openxmlformats.org/officeDocument/2006/relationships/image" Target="../media/image155.emf"/><Relationship Id="rId37" Type="http://schemas.openxmlformats.org/officeDocument/2006/relationships/customXml" Target="../ink/ink210.xml"/><Relationship Id="rId40" Type="http://schemas.openxmlformats.org/officeDocument/2006/relationships/image" Target="../media/image159.emf"/><Relationship Id="rId45" Type="http://schemas.openxmlformats.org/officeDocument/2006/relationships/customXml" Target="../ink/ink214.xml"/><Relationship Id="rId53" Type="http://schemas.openxmlformats.org/officeDocument/2006/relationships/customXml" Target="../ink/ink218.xml"/><Relationship Id="rId58" Type="http://schemas.openxmlformats.org/officeDocument/2006/relationships/image" Target="../media/image168.emf"/><Relationship Id="rId66" Type="http://schemas.openxmlformats.org/officeDocument/2006/relationships/image" Target="../media/image172.emf"/><Relationship Id="rId74" Type="http://schemas.openxmlformats.org/officeDocument/2006/relationships/image" Target="../media/image176.emf"/><Relationship Id="rId5" Type="http://schemas.openxmlformats.org/officeDocument/2006/relationships/customXml" Target="../ink/ink194.xml"/><Relationship Id="rId61" Type="http://schemas.openxmlformats.org/officeDocument/2006/relationships/customXml" Target="../ink/ink222.xml"/><Relationship Id="rId19" Type="http://schemas.openxmlformats.org/officeDocument/2006/relationships/customXml" Target="../ink/ink201.xml"/><Relationship Id="rId14" Type="http://schemas.openxmlformats.org/officeDocument/2006/relationships/image" Target="../media/image80.emf"/><Relationship Id="rId22" Type="http://schemas.openxmlformats.org/officeDocument/2006/relationships/image" Target="../media/image131.emf"/><Relationship Id="rId27" Type="http://schemas.openxmlformats.org/officeDocument/2006/relationships/customXml" Target="../ink/ink205.xml"/><Relationship Id="rId30" Type="http://schemas.openxmlformats.org/officeDocument/2006/relationships/image" Target="../media/image154.emf"/><Relationship Id="rId35" Type="http://schemas.openxmlformats.org/officeDocument/2006/relationships/customXml" Target="../ink/ink209.xml"/><Relationship Id="rId43" Type="http://schemas.openxmlformats.org/officeDocument/2006/relationships/customXml" Target="../ink/ink213.xml"/><Relationship Id="rId48" Type="http://schemas.openxmlformats.org/officeDocument/2006/relationships/image" Target="../media/image163.emf"/><Relationship Id="rId56" Type="http://schemas.openxmlformats.org/officeDocument/2006/relationships/image" Target="../media/image167.emf"/><Relationship Id="rId64" Type="http://schemas.openxmlformats.org/officeDocument/2006/relationships/image" Target="../media/image171.emf"/><Relationship Id="rId69" Type="http://schemas.openxmlformats.org/officeDocument/2006/relationships/customXml" Target="../ink/ink226.xml"/><Relationship Id="rId77" Type="http://schemas.openxmlformats.org/officeDocument/2006/relationships/image" Target="../media/image178.png"/><Relationship Id="rId8" Type="http://schemas.openxmlformats.org/officeDocument/2006/relationships/image" Target="../media/image77.emf"/><Relationship Id="rId51" Type="http://schemas.openxmlformats.org/officeDocument/2006/relationships/customXml" Target="../ink/ink217.xml"/><Relationship Id="rId72" Type="http://schemas.openxmlformats.org/officeDocument/2006/relationships/image" Target="../media/image175.emf"/><Relationship Id="rId3" Type="http://schemas.openxmlformats.org/officeDocument/2006/relationships/customXml" Target="../ink/ink193.xml"/><Relationship Id="rId12" Type="http://schemas.openxmlformats.org/officeDocument/2006/relationships/image" Target="../media/image79.emf"/><Relationship Id="rId17" Type="http://schemas.openxmlformats.org/officeDocument/2006/relationships/customXml" Target="../ink/ink200.xml"/><Relationship Id="rId25" Type="http://schemas.openxmlformats.org/officeDocument/2006/relationships/customXml" Target="../ink/ink204.xml"/><Relationship Id="rId33" Type="http://schemas.openxmlformats.org/officeDocument/2006/relationships/customXml" Target="../ink/ink208.xml"/><Relationship Id="rId38" Type="http://schemas.openxmlformats.org/officeDocument/2006/relationships/image" Target="../media/image158.emf"/><Relationship Id="rId46" Type="http://schemas.openxmlformats.org/officeDocument/2006/relationships/image" Target="../media/image162.emf"/><Relationship Id="rId59" Type="http://schemas.openxmlformats.org/officeDocument/2006/relationships/customXml" Target="../ink/ink221.xml"/><Relationship Id="rId67" Type="http://schemas.openxmlformats.org/officeDocument/2006/relationships/customXml" Target="../ink/ink225.xml"/><Relationship Id="rId20" Type="http://schemas.openxmlformats.org/officeDocument/2006/relationships/image" Target="../media/image84.emf"/><Relationship Id="rId41" Type="http://schemas.openxmlformats.org/officeDocument/2006/relationships/customXml" Target="../ink/ink212.xml"/><Relationship Id="rId54" Type="http://schemas.openxmlformats.org/officeDocument/2006/relationships/image" Target="../media/image166.emf"/><Relationship Id="rId62" Type="http://schemas.openxmlformats.org/officeDocument/2006/relationships/image" Target="../media/image170.emf"/><Relationship Id="rId70" Type="http://schemas.openxmlformats.org/officeDocument/2006/relationships/image" Target="../media/image174.emf"/><Relationship Id="rId75" Type="http://schemas.openxmlformats.org/officeDocument/2006/relationships/customXml" Target="../ink/ink229.xml"/><Relationship Id="rId1" Type="http://schemas.openxmlformats.org/officeDocument/2006/relationships/slideLayout" Target="../slideLayouts/slideLayout2.xml"/><Relationship Id="rId6" Type="http://schemas.openxmlformats.org/officeDocument/2006/relationships/image" Target="../media/image56.emf"/><Relationship Id="rId15" Type="http://schemas.openxmlformats.org/officeDocument/2006/relationships/customXml" Target="../ink/ink199.xml"/><Relationship Id="rId23" Type="http://schemas.openxmlformats.org/officeDocument/2006/relationships/customXml" Target="../ink/ink203.xml"/><Relationship Id="rId28" Type="http://schemas.openxmlformats.org/officeDocument/2006/relationships/image" Target="../media/image153.emf"/><Relationship Id="rId36" Type="http://schemas.openxmlformats.org/officeDocument/2006/relationships/image" Target="../media/image157.emf"/><Relationship Id="rId49" Type="http://schemas.openxmlformats.org/officeDocument/2006/relationships/customXml" Target="../ink/ink216.xml"/><Relationship Id="rId57" Type="http://schemas.openxmlformats.org/officeDocument/2006/relationships/customXml" Target="../ink/ink220.xml"/><Relationship Id="rId10" Type="http://schemas.openxmlformats.org/officeDocument/2006/relationships/image" Target="../media/image78.emf"/><Relationship Id="rId31" Type="http://schemas.openxmlformats.org/officeDocument/2006/relationships/customXml" Target="../ink/ink207.xml"/><Relationship Id="rId44" Type="http://schemas.openxmlformats.org/officeDocument/2006/relationships/image" Target="../media/image161.emf"/><Relationship Id="rId52" Type="http://schemas.openxmlformats.org/officeDocument/2006/relationships/image" Target="../media/image165.emf"/><Relationship Id="rId60" Type="http://schemas.openxmlformats.org/officeDocument/2006/relationships/image" Target="../media/image169.emf"/><Relationship Id="rId65" Type="http://schemas.openxmlformats.org/officeDocument/2006/relationships/customXml" Target="../ink/ink224.xml"/><Relationship Id="rId73" Type="http://schemas.openxmlformats.org/officeDocument/2006/relationships/customXml" Target="../ink/ink228.xml"/><Relationship Id="rId78" Type="http://schemas.openxmlformats.org/officeDocument/2006/relationships/image" Target="../media/image179.png"/><Relationship Id="rId4" Type="http://schemas.openxmlformats.org/officeDocument/2006/relationships/image" Target="../media/image55.emf"/><Relationship Id="rId9" Type="http://schemas.openxmlformats.org/officeDocument/2006/relationships/customXml" Target="../ink/ink196.xml"/><Relationship Id="rId13" Type="http://schemas.openxmlformats.org/officeDocument/2006/relationships/customXml" Target="../ink/ink198.xml"/><Relationship Id="rId18" Type="http://schemas.openxmlformats.org/officeDocument/2006/relationships/image" Target="../media/image82.emf"/><Relationship Id="rId39" Type="http://schemas.openxmlformats.org/officeDocument/2006/relationships/customXml" Target="../ink/ink211.xml"/><Relationship Id="rId34" Type="http://schemas.openxmlformats.org/officeDocument/2006/relationships/image" Target="../media/image156.emf"/><Relationship Id="rId50" Type="http://schemas.openxmlformats.org/officeDocument/2006/relationships/image" Target="../media/image164.emf"/><Relationship Id="rId55" Type="http://schemas.openxmlformats.org/officeDocument/2006/relationships/customXml" Target="../ink/ink219.xml"/><Relationship Id="rId76" Type="http://schemas.openxmlformats.org/officeDocument/2006/relationships/image" Target="../media/image177.emf"/><Relationship Id="rId7" Type="http://schemas.openxmlformats.org/officeDocument/2006/relationships/customXml" Target="../ink/ink195.xml"/><Relationship Id="rId71" Type="http://schemas.openxmlformats.org/officeDocument/2006/relationships/customXml" Target="../ink/ink227.xml"/><Relationship Id="rId2" Type="http://schemas.openxmlformats.org/officeDocument/2006/relationships/notesSlide" Target="../notesSlides/notesSlide36.xml"/><Relationship Id="rId29" Type="http://schemas.openxmlformats.org/officeDocument/2006/relationships/customXml" Target="../ink/ink20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6" Type="http://schemas.openxmlformats.org/officeDocument/2006/relationships/customXml" Target="../ink/ink241.xml"/><Relationship Id="rId21" Type="http://schemas.openxmlformats.org/officeDocument/2006/relationships/image" Target="../media/image493.emf"/><Relationship Id="rId42" Type="http://schemas.openxmlformats.org/officeDocument/2006/relationships/customXml" Target="../ink/ink249.xml"/><Relationship Id="rId47" Type="http://schemas.openxmlformats.org/officeDocument/2006/relationships/image" Target="../media/image622.emf"/><Relationship Id="rId63" Type="http://schemas.openxmlformats.org/officeDocument/2006/relationships/image" Target="../media/image701.emf"/><Relationship Id="rId68" Type="http://schemas.openxmlformats.org/officeDocument/2006/relationships/customXml" Target="../ink/ink262.xml"/><Relationship Id="rId84" Type="http://schemas.openxmlformats.org/officeDocument/2006/relationships/customXml" Target="../ink/ink270.xml"/><Relationship Id="rId89" Type="http://schemas.openxmlformats.org/officeDocument/2006/relationships/image" Target="../media/image831.emf"/><Relationship Id="rId16" Type="http://schemas.openxmlformats.org/officeDocument/2006/relationships/customXml" Target="../ink/ink236.xml"/><Relationship Id="rId11" Type="http://schemas.openxmlformats.org/officeDocument/2006/relationships/image" Target="../media/image423.emf"/><Relationship Id="rId32" Type="http://schemas.openxmlformats.org/officeDocument/2006/relationships/customXml" Target="../ink/ink244.xml"/><Relationship Id="rId37" Type="http://schemas.openxmlformats.org/officeDocument/2006/relationships/image" Target="../media/image572.emf"/><Relationship Id="rId53" Type="http://schemas.openxmlformats.org/officeDocument/2006/relationships/image" Target="../media/image651.emf"/><Relationship Id="rId58" Type="http://schemas.openxmlformats.org/officeDocument/2006/relationships/customXml" Target="../ink/ink257.xml"/><Relationship Id="rId74" Type="http://schemas.openxmlformats.org/officeDocument/2006/relationships/customXml" Target="../ink/ink265.xml"/><Relationship Id="rId79" Type="http://schemas.openxmlformats.org/officeDocument/2006/relationships/image" Target="../media/image781.emf"/><Relationship Id="rId5" Type="http://schemas.openxmlformats.org/officeDocument/2006/relationships/image" Target="../media/image393.emf"/><Relationship Id="rId90" Type="http://schemas.openxmlformats.org/officeDocument/2006/relationships/customXml" Target="../ink/ink273.xml"/><Relationship Id="rId95" Type="http://schemas.openxmlformats.org/officeDocument/2006/relationships/image" Target="../media/image861.emf"/><Relationship Id="rId22" Type="http://schemas.openxmlformats.org/officeDocument/2006/relationships/customXml" Target="../ink/ink239.xml"/><Relationship Id="rId27" Type="http://schemas.openxmlformats.org/officeDocument/2006/relationships/image" Target="../media/image523.emf"/><Relationship Id="rId43" Type="http://schemas.openxmlformats.org/officeDocument/2006/relationships/image" Target="../media/image602.emf"/><Relationship Id="rId48" Type="http://schemas.openxmlformats.org/officeDocument/2006/relationships/customXml" Target="../ink/ink252.xml"/><Relationship Id="rId64" Type="http://schemas.openxmlformats.org/officeDocument/2006/relationships/customXml" Target="../ink/ink260.xml"/><Relationship Id="rId69" Type="http://schemas.openxmlformats.org/officeDocument/2006/relationships/image" Target="../media/image731.emf"/><Relationship Id="rId80" Type="http://schemas.openxmlformats.org/officeDocument/2006/relationships/customXml" Target="../ink/ink268.xml"/><Relationship Id="rId85" Type="http://schemas.openxmlformats.org/officeDocument/2006/relationships/image" Target="../media/image810.emf"/><Relationship Id="rId3" Type="http://schemas.openxmlformats.org/officeDocument/2006/relationships/image" Target="../media/image180.png"/><Relationship Id="rId12" Type="http://schemas.openxmlformats.org/officeDocument/2006/relationships/customXml" Target="../ink/ink234.xml"/><Relationship Id="rId17" Type="http://schemas.openxmlformats.org/officeDocument/2006/relationships/image" Target="../media/image473.emf"/><Relationship Id="rId25" Type="http://schemas.openxmlformats.org/officeDocument/2006/relationships/image" Target="../media/image513.emf"/><Relationship Id="rId33" Type="http://schemas.openxmlformats.org/officeDocument/2006/relationships/image" Target="../media/image553.emf"/><Relationship Id="rId38" Type="http://schemas.openxmlformats.org/officeDocument/2006/relationships/customXml" Target="../ink/ink247.xml"/><Relationship Id="rId46" Type="http://schemas.openxmlformats.org/officeDocument/2006/relationships/customXml" Target="../ink/ink251.xml"/><Relationship Id="rId59" Type="http://schemas.openxmlformats.org/officeDocument/2006/relationships/image" Target="../media/image681.emf"/><Relationship Id="rId67" Type="http://schemas.openxmlformats.org/officeDocument/2006/relationships/image" Target="../media/image721.emf"/><Relationship Id="rId20" Type="http://schemas.openxmlformats.org/officeDocument/2006/relationships/customXml" Target="../ink/ink238.xml"/><Relationship Id="rId41" Type="http://schemas.openxmlformats.org/officeDocument/2006/relationships/image" Target="../media/image592.emf"/><Relationship Id="rId54" Type="http://schemas.openxmlformats.org/officeDocument/2006/relationships/customXml" Target="../ink/ink255.xml"/><Relationship Id="rId62" Type="http://schemas.openxmlformats.org/officeDocument/2006/relationships/customXml" Target="../ink/ink259.xml"/><Relationship Id="rId70" Type="http://schemas.openxmlformats.org/officeDocument/2006/relationships/customXml" Target="../ink/ink263.xml"/><Relationship Id="rId75" Type="http://schemas.openxmlformats.org/officeDocument/2006/relationships/image" Target="../media/image761.emf"/><Relationship Id="rId83" Type="http://schemas.openxmlformats.org/officeDocument/2006/relationships/image" Target="../media/image801.emf"/><Relationship Id="rId88" Type="http://schemas.openxmlformats.org/officeDocument/2006/relationships/customXml" Target="../ink/ink272.xml"/><Relationship Id="rId91" Type="http://schemas.openxmlformats.org/officeDocument/2006/relationships/image" Target="../media/image841.emf"/><Relationship Id="rId96" Type="http://schemas.openxmlformats.org/officeDocument/2006/relationships/customXml" Target="../ink/ink276.xml"/><Relationship Id="rId1" Type="http://schemas.openxmlformats.org/officeDocument/2006/relationships/slideLayout" Target="../slideLayouts/slideLayout2.xml"/><Relationship Id="rId6" Type="http://schemas.openxmlformats.org/officeDocument/2006/relationships/customXml" Target="../ink/ink231.xml"/><Relationship Id="rId15" Type="http://schemas.openxmlformats.org/officeDocument/2006/relationships/image" Target="../media/image463.emf"/><Relationship Id="rId23" Type="http://schemas.openxmlformats.org/officeDocument/2006/relationships/image" Target="../media/image503.emf"/><Relationship Id="rId28" Type="http://schemas.openxmlformats.org/officeDocument/2006/relationships/customXml" Target="../ink/ink242.xml"/><Relationship Id="rId36" Type="http://schemas.openxmlformats.org/officeDocument/2006/relationships/customXml" Target="../ink/ink246.xml"/><Relationship Id="rId49" Type="http://schemas.openxmlformats.org/officeDocument/2006/relationships/image" Target="../media/image632.emf"/><Relationship Id="rId57" Type="http://schemas.openxmlformats.org/officeDocument/2006/relationships/image" Target="../media/image671.emf"/><Relationship Id="rId10" Type="http://schemas.openxmlformats.org/officeDocument/2006/relationships/customXml" Target="../ink/ink233.xml"/><Relationship Id="rId31" Type="http://schemas.openxmlformats.org/officeDocument/2006/relationships/image" Target="../media/image543.emf"/><Relationship Id="rId44" Type="http://schemas.openxmlformats.org/officeDocument/2006/relationships/customXml" Target="../ink/ink250.xml"/><Relationship Id="rId52" Type="http://schemas.openxmlformats.org/officeDocument/2006/relationships/customXml" Target="../ink/ink254.xml"/><Relationship Id="rId60" Type="http://schemas.openxmlformats.org/officeDocument/2006/relationships/customXml" Target="../ink/ink258.xml"/><Relationship Id="rId65" Type="http://schemas.openxmlformats.org/officeDocument/2006/relationships/image" Target="../media/image710.emf"/><Relationship Id="rId73" Type="http://schemas.openxmlformats.org/officeDocument/2006/relationships/image" Target="../media/image751.emf"/><Relationship Id="rId78" Type="http://schemas.openxmlformats.org/officeDocument/2006/relationships/customXml" Target="../ink/ink267.xml"/><Relationship Id="rId81" Type="http://schemas.openxmlformats.org/officeDocument/2006/relationships/image" Target="../media/image791.emf"/><Relationship Id="rId86" Type="http://schemas.openxmlformats.org/officeDocument/2006/relationships/customXml" Target="../ink/ink271.xml"/><Relationship Id="rId94" Type="http://schemas.openxmlformats.org/officeDocument/2006/relationships/customXml" Target="../ink/ink275.xml"/><Relationship Id="rId4" Type="http://schemas.openxmlformats.org/officeDocument/2006/relationships/customXml" Target="../ink/ink230.xml"/><Relationship Id="rId9" Type="http://schemas.openxmlformats.org/officeDocument/2006/relationships/image" Target="../media/image413.emf"/><Relationship Id="rId13" Type="http://schemas.openxmlformats.org/officeDocument/2006/relationships/image" Target="../media/image433.emf"/><Relationship Id="rId18" Type="http://schemas.openxmlformats.org/officeDocument/2006/relationships/customXml" Target="../ink/ink237.xml"/><Relationship Id="rId39" Type="http://schemas.openxmlformats.org/officeDocument/2006/relationships/image" Target="../media/image582.emf"/><Relationship Id="rId34" Type="http://schemas.openxmlformats.org/officeDocument/2006/relationships/customXml" Target="../ink/ink245.xml"/><Relationship Id="rId50" Type="http://schemas.openxmlformats.org/officeDocument/2006/relationships/customXml" Target="../ink/ink253.xml"/><Relationship Id="rId55" Type="http://schemas.openxmlformats.org/officeDocument/2006/relationships/image" Target="../media/image661.emf"/><Relationship Id="rId76" Type="http://schemas.openxmlformats.org/officeDocument/2006/relationships/customXml" Target="../ink/ink266.xml"/><Relationship Id="rId97" Type="http://schemas.openxmlformats.org/officeDocument/2006/relationships/image" Target="../media/image871.emf"/><Relationship Id="rId7" Type="http://schemas.openxmlformats.org/officeDocument/2006/relationships/image" Target="../media/image403.emf"/><Relationship Id="rId71" Type="http://schemas.openxmlformats.org/officeDocument/2006/relationships/image" Target="../media/image741.emf"/><Relationship Id="rId92" Type="http://schemas.openxmlformats.org/officeDocument/2006/relationships/customXml" Target="../ink/ink274.xml"/><Relationship Id="rId2" Type="http://schemas.openxmlformats.org/officeDocument/2006/relationships/notesSlide" Target="../notesSlides/notesSlide42.xml"/><Relationship Id="rId29" Type="http://schemas.openxmlformats.org/officeDocument/2006/relationships/image" Target="../media/image533.emf"/><Relationship Id="rId24" Type="http://schemas.openxmlformats.org/officeDocument/2006/relationships/customXml" Target="../ink/ink240.xml"/><Relationship Id="rId40" Type="http://schemas.openxmlformats.org/officeDocument/2006/relationships/customXml" Target="../ink/ink248.xml"/><Relationship Id="rId45" Type="http://schemas.openxmlformats.org/officeDocument/2006/relationships/image" Target="../media/image612.emf"/><Relationship Id="rId66" Type="http://schemas.openxmlformats.org/officeDocument/2006/relationships/customXml" Target="../ink/ink261.xml"/><Relationship Id="rId87" Type="http://schemas.openxmlformats.org/officeDocument/2006/relationships/image" Target="../media/image820.emf"/><Relationship Id="rId61" Type="http://schemas.openxmlformats.org/officeDocument/2006/relationships/image" Target="../media/image691.emf"/><Relationship Id="rId82" Type="http://schemas.openxmlformats.org/officeDocument/2006/relationships/customXml" Target="../ink/ink269.xml"/><Relationship Id="rId19" Type="http://schemas.openxmlformats.org/officeDocument/2006/relationships/image" Target="../media/image483.emf"/><Relationship Id="rId14" Type="http://schemas.openxmlformats.org/officeDocument/2006/relationships/customXml" Target="../ink/ink235.xml"/><Relationship Id="rId30" Type="http://schemas.openxmlformats.org/officeDocument/2006/relationships/customXml" Target="../ink/ink243.xml"/><Relationship Id="rId35" Type="http://schemas.openxmlformats.org/officeDocument/2006/relationships/image" Target="../media/image562.emf"/><Relationship Id="rId56" Type="http://schemas.openxmlformats.org/officeDocument/2006/relationships/customXml" Target="../ink/ink256.xml"/><Relationship Id="rId77" Type="http://schemas.openxmlformats.org/officeDocument/2006/relationships/image" Target="../media/image771.emf"/><Relationship Id="rId8" Type="http://schemas.openxmlformats.org/officeDocument/2006/relationships/customXml" Target="../ink/ink232.xml"/><Relationship Id="rId51" Type="http://schemas.openxmlformats.org/officeDocument/2006/relationships/image" Target="../media/image641.emf"/><Relationship Id="rId72" Type="http://schemas.openxmlformats.org/officeDocument/2006/relationships/customXml" Target="../ink/ink264.xml"/><Relationship Id="rId93" Type="http://schemas.openxmlformats.org/officeDocument/2006/relationships/image" Target="../media/image851.emf"/></Relationships>
</file>

<file path=ppt/slides/_rels/slide4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customXml" Target="../ink/ink279.xml"/><Relationship Id="rId13" Type="http://schemas.openxmlformats.org/officeDocument/2006/relationships/image" Target="../media/image961.emf"/><Relationship Id="rId18" Type="http://schemas.openxmlformats.org/officeDocument/2006/relationships/customXml" Target="../ink/ink284.xml"/><Relationship Id="rId3" Type="http://schemas.openxmlformats.org/officeDocument/2006/relationships/image" Target="../media/image181.png"/><Relationship Id="rId7" Type="http://schemas.openxmlformats.org/officeDocument/2006/relationships/image" Target="../media/image441.emf"/><Relationship Id="rId12" Type="http://schemas.openxmlformats.org/officeDocument/2006/relationships/customXml" Target="../ink/ink281.xml"/><Relationship Id="rId17" Type="http://schemas.openxmlformats.org/officeDocument/2006/relationships/image" Target="../media/image981.emf"/><Relationship Id="rId2" Type="http://schemas.openxmlformats.org/officeDocument/2006/relationships/notesSlide" Target="../notesSlides/notesSlide45.xml"/><Relationship Id="rId16" Type="http://schemas.openxmlformats.org/officeDocument/2006/relationships/customXml" Target="../ink/ink283.xml"/><Relationship Id="rId1" Type="http://schemas.openxmlformats.org/officeDocument/2006/relationships/slideLayout" Target="../slideLayouts/slideLayout2.xml"/><Relationship Id="rId6" Type="http://schemas.openxmlformats.org/officeDocument/2006/relationships/customXml" Target="../ink/ink278.xml"/><Relationship Id="rId11" Type="http://schemas.openxmlformats.org/officeDocument/2006/relationships/image" Target="../media/image951.emf"/><Relationship Id="rId5" Type="http://schemas.openxmlformats.org/officeDocument/2006/relationships/image" Target="../media/image201.emf"/><Relationship Id="rId15" Type="http://schemas.openxmlformats.org/officeDocument/2006/relationships/image" Target="../media/image971.emf"/><Relationship Id="rId10" Type="http://schemas.openxmlformats.org/officeDocument/2006/relationships/customXml" Target="../ink/ink280.xml"/><Relationship Id="rId19" Type="http://schemas.openxmlformats.org/officeDocument/2006/relationships/image" Target="../media/image991.emf"/><Relationship Id="rId4" Type="http://schemas.openxmlformats.org/officeDocument/2006/relationships/customXml" Target="../ink/ink277.xml"/><Relationship Id="rId9" Type="http://schemas.openxmlformats.org/officeDocument/2006/relationships/image" Target="../media/image451.emf"/><Relationship Id="rId14" Type="http://schemas.openxmlformats.org/officeDocument/2006/relationships/customXml" Target="../ink/ink282.xml"/></Relationships>
</file>

<file path=ppt/slides/_rels/slide4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28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emf"/><Relationship Id="rId5" Type="http://schemas.openxmlformats.org/officeDocument/2006/relationships/diagramQuickStyle" Target="../diagrams/quickStyle4.xml"/><Relationship Id="rId10" Type="http://schemas.openxmlformats.org/officeDocument/2006/relationships/customXml" Target="../ink/ink286.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51.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292.xml"/><Relationship Id="rId26" Type="http://schemas.openxmlformats.org/officeDocument/2006/relationships/customXml" Target="../ink/ink296.xml"/><Relationship Id="rId39" Type="http://schemas.openxmlformats.org/officeDocument/2006/relationships/image" Target="../media/image202.emf"/><Relationship Id="rId21" Type="http://schemas.openxmlformats.org/officeDocument/2006/relationships/image" Target="../media/image195.emf"/><Relationship Id="rId34" Type="http://schemas.openxmlformats.org/officeDocument/2006/relationships/customXml" Target="../ink/ink300.xml"/><Relationship Id="rId7" Type="http://schemas.microsoft.com/office/2007/relationships/diagramDrawing" Target="../diagrams/drawing5.xml"/><Relationship Id="rId12" Type="http://schemas.openxmlformats.org/officeDocument/2006/relationships/customXml" Target="../ink/ink289.xml"/><Relationship Id="rId17" Type="http://schemas.openxmlformats.org/officeDocument/2006/relationships/image" Target="../media/image1562.emf"/><Relationship Id="rId25" Type="http://schemas.openxmlformats.org/officeDocument/2006/relationships/image" Target="../media/image197.emf"/><Relationship Id="rId33" Type="http://schemas.openxmlformats.org/officeDocument/2006/relationships/image" Target="../media/image198.emf"/><Relationship Id="rId38" Type="http://schemas.openxmlformats.org/officeDocument/2006/relationships/customXml" Target="../ink/ink302.xml"/><Relationship Id="rId2" Type="http://schemas.openxmlformats.org/officeDocument/2006/relationships/notesSlide" Target="../notesSlides/notesSlide51.xml"/><Relationship Id="rId16" Type="http://schemas.openxmlformats.org/officeDocument/2006/relationships/customXml" Target="../ink/ink291.xml"/><Relationship Id="rId20" Type="http://schemas.openxmlformats.org/officeDocument/2006/relationships/customXml" Target="../ink/ink293.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295.xml"/><Relationship Id="rId32" Type="http://schemas.openxmlformats.org/officeDocument/2006/relationships/customXml" Target="../ink/ink299.xml"/><Relationship Id="rId37" Type="http://schemas.openxmlformats.org/officeDocument/2006/relationships/image" Target="../media/image200.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emf"/><Relationship Id="rId28" Type="http://schemas.openxmlformats.org/officeDocument/2006/relationships/customXml" Target="../ink/ink297.xml"/><Relationship Id="rId36" Type="http://schemas.openxmlformats.org/officeDocument/2006/relationships/customXml" Target="../ink/ink301.xml"/><Relationship Id="rId10" Type="http://schemas.openxmlformats.org/officeDocument/2006/relationships/customXml" Target="../ink/ink288.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290.xml"/><Relationship Id="rId22" Type="http://schemas.openxmlformats.org/officeDocument/2006/relationships/customXml" Target="../ink/ink294.xml"/><Relationship Id="rId27" Type="http://schemas.openxmlformats.org/officeDocument/2006/relationships/image" Target="../media/image24.emf"/><Relationship Id="rId30" Type="http://schemas.openxmlformats.org/officeDocument/2006/relationships/customXml" Target="../ink/ink298.xml"/><Relationship Id="rId35" Type="http://schemas.openxmlformats.org/officeDocument/2006/relationships/image" Target="../media/image199.emf"/><Relationship Id="rId8" Type="http://schemas.openxmlformats.org/officeDocument/2006/relationships/customXml" Target="../ink/ink287.xml"/><Relationship Id="rId3" Type="http://schemas.openxmlformats.org/officeDocument/2006/relationships/diagramData" Target="../diagrams/data5.xml"/></Relationships>
</file>

<file path=ppt/slides/_rels/slide52.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308.xml"/><Relationship Id="rId26" Type="http://schemas.openxmlformats.org/officeDocument/2006/relationships/customXml" Target="../ink/ink312.xml"/><Relationship Id="rId39" Type="http://schemas.openxmlformats.org/officeDocument/2006/relationships/image" Target="../media/image202.emf"/><Relationship Id="rId21" Type="http://schemas.openxmlformats.org/officeDocument/2006/relationships/image" Target="../media/image195.emf"/><Relationship Id="rId34" Type="http://schemas.openxmlformats.org/officeDocument/2006/relationships/customXml" Target="../ink/ink316.xml"/><Relationship Id="rId42" Type="http://schemas.openxmlformats.org/officeDocument/2006/relationships/customXml" Target="../ink/ink320.xml"/><Relationship Id="rId47" Type="http://schemas.openxmlformats.org/officeDocument/2006/relationships/image" Target="../media/image206.emf"/><Relationship Id="rId7" Type="http://schemas.microsoft.com/office/2007/relationships/diagramDrawing" Target="../diagrams/drawing6.xml"/><Relationship Id="rId2" Type="http://schemas.openxmlformats.org/officeDocument/2006/relationships/notesSlide" Target="../notesSlides/notesSlide52.xml"/><Relationship Id="rId16" Type="http://schemas.openxmlformats.org/officeDocument/2006/relationships/customXml" Target="../ink/ink307.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311.xml"/><Relationship Id="rId32" Type="http://schemas.openxmlformats.org/officeDocument/2006/relationships/customXml" Target="../ink/ink315.xml"/><Relationship Id="rId37" Type="http://schemas.openxmlformats.org/officeDocument/2006/relationships/image" Target="../media/image200.emf"/><Relationship Id="rId40" Type="http://schemas.openxmlformats.org/officeDocument/2006/relationships/customXml" Target="../ink/ink319.xml"/><Relationship Id="rId45" Type="http://schemas.openxmlformats.org/officeDocument/2006/relationships/image" Target="../media/image205.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emf"/><Relationship Id="rId28" Type="http://schemas.openxmlformats.org/officeDocument/2006/relationships/customXml" Target="../ink/ink313.xml"/><Relationship Id="rId36" Type="http://schemas.openxmlformats.org/officeDocument/2006/relationships/customXml" Target="../ink/ink317.xml"/><Relationship Id="rId49" Type="http://schemas.openxmlformats.org/officeDocument/2006/relationships/image" Target="../media/image207.emf"/><Relationship Id="rId10" Type="http://schemas.openxmlformats.org/officeDocument/2006/relationships/customXml" Target="../ink/ink304.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321.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306.xml"/><Relationship Id="rId22" Type="http://schemas.openxmlformats.org/officeDocument/2006/relationships/customXml" Target="../ink/ink310.xml"/><Relationship Id="rId27" Type="http://schemas.openxmlformats.org/officeDocument/2006/relationships/image" Target="../media/image24.emf"/><Relationship Id="rId30" Type="http://schemas.openxmlformats.org/officeDocument/2006/relationships/customXml" Target="../ink/ink314.xml"/><Relationship Id="rId35" Type="http://schemas.openxmlformats.org/officeDocument/2006/relationships/image" Target="../media/image199.emf"/><Relationship Id="rId43" Type="http://schemas.openxmlformats.org/officeDocument/2006/relationships/image" Target="../media/image204.emf"/><Relationship Id="rId48" Type="http://schemas.openxmlformats.org/officeDocument/2006/relationships/customXml" Target="../ink/ink323.xml"/><Relationship Id="rId8" Type="http://schemas.openxmlformats.org/officeDocument/2006/relationships/customXml" Target="../ink/ink303.xml"/><Relationship Id="rId3" Type="http://schemas.openxmlformats.org/officeDocument/2006/relationships/diagramData" Target="../diagrams/data6.xml"/><Relationship Id="rId12" Type="http://schemas.openxmlformats.org/officeDocument/2006/relationships/customXml" Target="../ink/ink305.xml"/><Relationship Id="rId17" Type="http://schemas.openxmlformats.org/officeDocument/2006/relationships/image" Target="../media/image1562.emf"/><Relationship Id="rId25" Type="http://schemas.openxmlformats.org/officeDocument/2006/relationships/image" Target="../media/image197.emf"/><Relationship Id="rId33" Type="http://schemas.openxmlformats.org/officeDocument/2006/relationships/image" Target="../media/image198.emf"/><Relationship Id="rId38" Type="http://schemas.openxmlformats.org/officeDocument/2006/relationships/customXml" Target="../ink/ink318.xml"/><Relationship Id="rId46" Type="http://schemas.openxmlformats.org/officeDocument/2006/relationships/customXml" Target="../ink/ink322.xml"/><Relationship Id="rId20" Type="http://schemas.openxmlformats.org/officeDocument/2006/relationships/customXml" Target="../ink/ink309.xml"/><Relationship Id="rId41" Type="http://schemas.openxmlformats.org/officeDocument/2006/relationships/image" Target="../media/image203.emf"/><Relationship Id="rId1" Type="http://schemas.openxmlformats.org/officeDocument/2006/relationships/slideLayout" Target="../slideLayouts/slideLayout2.xml"/><Relationship Id="rId6" Type="http://schemas.openxmlformats.org/officeDocument/2006/relationships/diagramColors" Target="../diagrams/colors6.xml"/></Relationships>
</file>

<file path=ppt/slides/_rels/slide53.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329.xml"/><Relationship Id="rId26" Type="http://schemas.openxmlformats.org/officeDocument/2006/relationships/customXml" Target="../ink/ink333.xml"/><Relationship Id="rId39" Type="http://schemas.openxmlformats.org/officeDocument/2006/relationships/image" Target="../media/image202.emf"/><Relationship Id="rId21" Type="http://schemas.openxmlformats.org/officeDocument/2006/relationships/image" Target="../media/image195.emf"/><Relationship Id="rId34" Type="http://schemas.openxmlformats.org/officeDocument/2006/relationships/customXml" Target="../ink/ink337.xml"/><Relationship Id="rId42" Type="http://schemas.openxmlformats.org/officeDocument/2006/relationships/customXml" Target="../ink/ink341.xml"/><Relationship Id="rId47" Type="http://schemas.openxmlformats.org/officeDocument/2006/relationships/image" Target="../media/image206.emf"/><Relationship Id="rId50" Type="http://schemas.openxmlformats.org/officeDocument/2006/relationships/customXml" Target="../ink/ink345.xml"/><Relationship Id="rId55" Type="http://schemas.openxmlformats.org/officeDocument/2006/relationships/image" Target="../media/image210.emf"/><Relationship Id="rId7" Type="http://schemas.microsoft.com/office/2007/relationships/diagramDrawing" Target="../diagrams/drawing7.xml"/><Relationship Id="rId2" Type="http://schemas.openxmlformats.org/officeDocument/2006/relationships/notesSlide" Target="../notesSlides/notesSlide53.xml"/><Relationship Id="rId16" Type="http://schemas.openxmlformats.org/officeDocument/2006/relationships/customXml" Target="../ink/ink328.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332.xml"/><Relationship Id="rId32" Type="http://schemas.openxmlformats.org/officeDocument/2006/relationships/customXml" Target="../ink/ink336.xml"/><Relationship Id="rId37" Type="http://schemas.openxmlformats.org/officeDocument/2006/relationships/image" Target="../media/image200.emf"/><Relationship Id="rId40" Type="http://schemas.openxmlformats.org/officeDocument/2006/relationships/customXml" Target="../ink/ink340.xml"/><Relationship Id="rId45" Type="http://schemas.openxmlformats.org/officeDocument/2006/relationships/image" Target="../media/image205.emf"/><Relationship Id="rId53" Type="http://schemas.openxmlformats.org/officeDocument/2006/relationships/image" Target="../media/image209.emf"/><Relationship Id="rId5" Type="http://schemas.openxmlformats.org/officeDocument/2006/relationships/diagramQuickStyle" Target="../diagrams/quickStyle7.xml"/><Relationship Id="rId19" Type="http://schemas.openxmlformats.org/officeDocument/2006/relationships/image" Target="../media/image1572.emf"/><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327.xml"/><Relationship Id="rId22" Type="http://schemas.openxmlformats.org/officeDocument/2006/relationships/customXml" Target="../ink/ink331.xml"/><Relationship Id="rId27" Type="http://schemas.openxmlformats.org/officeDocument/2006/relationships/image" Target="../media/image24.emf"/><Relationship Id="rId30" Type="http://schemas.openxmlformats.org/officeDocument/2006/relationships/customXml" Target="../ink/ink335.xml"/><Relationship Id="rId35" Type="http://schemas.openxmlformats.org/officeDocument/2006/relationships/image" Target="../media/image199.emf"/><Relationship Id="rId43" Type="http://schemas.openxmlformats.org/officeDocument/2006/relationships/image" Target="../media/image204.emf"/><Relationship Id="rId48" Type="http://schemas.openxmlformats.org/officeDocument/2006/relationships/customXml" Target="../ink/ink344.xml"/><Relationship Id="rId56" Type="http://schemas.openxmlformats.org/officeDocument/2006/relationships/customXml" Target="../ink/ink348.xml"/><Relationship Id="rId8" Type="http://schemas.openxmlformats.org/officeDocument/2006/relationships/customXml" Target="../ink/ink324.xml"/><Relationship Id="rId51" Type="http://schemas.openxmlformats.org/officeDocument/2006/relationships/image" Target="../media/image208.emf"/><Relationship Id="rId3" Type="http://schemas.openxmlformats.org/officeDocument/2006/relationships/diagramData" Target="../diagrams/data7.xml"/><Relationship Id="rId12" Type="http://schemas.openxmlformats.org/officeDocument/2006/relationships/customXml" Target="../ink/ink326.xml"/><Relationship Id="rId17" Type="http://schemas.openxmlformats.org/officeDocument/2006/relationships/image" Target="../media/image1562.emf"/><Relationship Id="rId25" Type="http://schemas.openxmlformats.org/officeDocument/2006/relationships/image" Target="../media/image197.emf"/><Relationship Id="rId33" Type="http://schemas.openxmlformats.org/officeDocument/2006/relationships/image" Target="../media/image198.emf"/><Relationship Id="rId38" Type="http://schemas.openxmlformats.org/officeDocument/2006/relationships/customXml" Target="../ink/ink339.xml"/><Relationship Id="rId46" Type="http://schemas.openxmlformats.org/officeDocument/2006/relationships/customXml" Target="../ink/ink343.xml"/><Relationship Id="rId20" Type="http://schemas.openxmlformats.org/officeDocument/2006/relationships/customXml" Target="../ink/ink330.xml"/><Relationship Id="rId41" Type="http://schemas.openxmlformats.org/officeDocument/2006/relationships/image" Target="../media/image203.emf"/><Relationship Id="rId54" Type="http://schemas.openxmlformats.org/officeDocument/2006/relationships/customXml" Target="../ink/ink347.xml"/><Relationship Id="rId1" Type="http://schemas.openxmlformats.org/officeDocument/2006/relationships/slideLayout" Target="../slideLayouts/slideLayout2.xml"/><Relationship Id="rId6" Type="http://schemas.openxmlformats.org/officeDocument/2006/relationships/diagramColors" Target="../diagrams/colors7.xml"/><Relationship Id="rId15" Type="http://schemas.openxmlformats.org/officeDocument/2006/relationships/image" Target="../media/image1552.emf"/><Relationship Id="rId23" Type="http://schemas.openxmlformats.org/officeDocument/2006/relationships/image" Target="../media/image196.emf"/><Relationship Id="rId28" Type="http://schemas.openxmlformats.org/officeDocument/2006/relationships/customXml" Target="../ink/ink334.xml"/><Relationship Id="rId36" Type="http://schemas.openxmlformats.org/officeDocument/2006/relationships/customXml" Target="../ink/ink338.xml"/><Relationship Id="rId49" Type="http://schemas.openxmlformats.org/officeDocument/2006/relationships/image" Target="../media/image207.emf"/><Relationship Id="rId57" Type="http://schemas.openxmlformats.org/officeDocument/2006/relationships/image" Target="../media/image211.emf"/><Relationship Id="rId10" Type="http://schemas.openxmlformats.org/officeDocument/2006/relationships/customXml" Target="../ink/ink325.xml"/><Relationship Id="rId31" Type="http://schemas.openxmlformats.org/officeDocument/2006/relationships/image" Target="../media/image1321.emf"/><Relationship Id="rId44" Type="http://schemas.openxmlformats.org/officeDocument/2006/relationships/customXml" Target="../ink/ink342.xml"/><Relationship Id="rId52" Type="http://schemas.openxmlformats.org/officeDocument/2006/relationships/customXml" Target="../ink/ink34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customXml" Target="../ink/ink349.xml"/><Relationship Id="rId13" Type="http://schemas.openxmlformats.org/officeDocument/2006/relationships/image" Target="../media/image214.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351.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emf"/><Relationship Id="rId5" Type="http://schemas.openxmlformats.org/officeDocument/2006/relationships/diagramQuickStyle" Target="../diagrams/quickStyle8.xml"/><Relationship Id="rId10" Type="http://schemas.openxmlformats.org/officeDocument/2006/relationships/customXml" Target="../ink/ink350.xml"/><Relationship Id="rId4" Type="http://schemas.openxmlformats.org/officeDocument/2006/relationships/diagramLayout" Target="../diagrams/layout8.xml"/><Relationship Id="rId9" Type="http://schemas.openxmlformats.org/officeDocument/2006/relationships/image" Target="../media/image212.emf"/></Relationships>
</file>

<file path=ppt/slides/_rels/slide5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customXml" Target="../ink/ink354.xml"/><Relationship Id="rId13" Type="http://schemas.openxmlformats.org/officeDocument/2006/relationships/image" Target="../media/image240.emf"/><Relationship Id="rId18" Type="http://schemas.openxmlformats.org/officeDocument/2006/relationships/customXml" Target="../ink/ink359.xml"/><Relationship Id="rId3" Type="http://schemas.openxmlformats.org/officeDocument/2006/relationships/image" Target="../media/image186.png"/><Relationship Id="rId7" Type="http://schemas.openxmlformats.org/officeDocument/2006/relationships/image" Target="../media/image2100.emf"/><Relationship Id="rId12" Type="http://schemas.openxmlformats.org/officeDocument/2006/relationships/customXml" Target="../ink/ink356.xml"/><Relationship Id="rId17" Type="http://schemas.openxmlformats.org/officeDocument/2006/relationships/image" Target="../media/image260.emf"/><Relationship Id="rId2" Type="http://schemas.openxmlformats.org/officeDocument/2006/relationships/notesSlide" Target="../notesSlides/notesSlide57.xml"/><Relationship Id="rId16" Type="http://schemas.openxmlformats.org/officeDocument/2006/relationships/customXml" Target="../ink/ink358.xml"/><Relationship Id="rId1" Type="http://schemas.openxmlformats.org/officeDocument/2006/relationships/slideLayout" Target="../slideLayouts/slideLayout2.xml"/><Relationship Id="rId6" Type="http://schemas.openxmlformats.org/officeDocument/2006/relationships/customXml" Target="../ink/ink353.xml"/><Relationship Id="rId11" Type="http://schemas.openxmlformats.org/officeDocument/2006/relationships/image" Target="../media/image230.emf"/><Relationship Id="rId5" Type="http://schemas.openxmlformats.org/officeDocument/2006/relationships/image" Target="../media/image2000.emf"/><Relationship Id="rId15" Type="http://schemas.openxmlformats.org/officeDocument/2006/relationships/image" Target="../media/image250.emf"/><Relationship Id="rId10" Type="http://schemas.openxmlformats.org/officeDocument/2006/relationships/customXml" Target="../ink/ink355.xml"/><Relationship Id="rId19" Type="http://schemas.openxmlformats.org/officeDocument/2006/relationships/image" Target="../media/image270.emf"/><Relationship Id="rId4" Type="http://schemas.openxmlformats.org/officeDocument/2006/relationships/customXml" Target="../ink/ink352.xml"/><Relationship Id="rId9" Type="http://schemas.openxmlformats.org/officeDocument/2006/relationships/image" Target="../media/image220.emf"/><Relationship Id="rId14" Type="http://schemas.openxmlformats.org/officeDocument/2006/relationships/customXml" Target="../ink/ink357.xml"/></Relationships>
</file>

<file path=ppt/slides/_rels/slide5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59.xml.rels><?xml version="1.0" encoding="UTF-8" standalone="yes"?>
<Relationships xmlns="http://schemas.openxmlformats.org/package/2006/relationships"><Relationship Id="rId13" Type="http://schemas.openxmlformats.org/officeDocument/2006/relationships/image" Target="../media/image350.emf"/><Relationship Id="rId18" Type="http://schemas.openxmlformats.org/officeDocument/2006/relationships/customXml" Target="../ink/ink367.xml"/><Relationship Id="rId26" Type="http://schemas.openxmlformats.org/officeDocument/2006/relationships/customXml" Target="../ink/ink371.xml"/><Relationship Id="rId39" Type="http://schemas.openxmlformats.org/officeDocument/2006/relationships/image" Target="../media/image480.emf"/><Relationship Id="rId21" Type="http://schemas.openxmlformats.org/officeDocument/2006/relationships/image" Target="../media/image390.emf"/><Relationship Id="rId34" Type="http://schemas.openxmlformats.org/officeDocument/2006/relationships/customXml" Target="../ink/ink375.xml"/><Relationship Id="rId42" Type="http://schemas.openxmlformats.org/officeDocument/2006/relationships/customXml" Target="../ink/ink379.xml"/><Relationship Id="rId47" Type="http://schemas.openxmlformats.org/officeDocument/2006/relationships/image" Target="../media/image520.emf"/><Relationship Id="rId50" Type="http://schemas.openxmlformats.org/officeDocument/2006/relationships/customXml" Target="../ink/ink383.xml"/><Relationship Id="rId7" Type="http://schemas.openxmlformats.org/officeDocument/2006/relationships/image" Target="../media/image320.emf"/><Relationship Id="rId2" Type="http://schemas.openxmlformats.org/officeDocument/2006/relationships/notesSlide" Target="../notesSlides/notesSlide59.xml"/><Relationship Id="rId16" Type="http://schemas.openxmlformats.org/officeDocument/2006/relationships/customXml" Target="../ink/ink366.xml"/><Relationship Id="rId29" Type="http://schemas.openxmlformats.org/officeDocument/2006/relationships/image" Target="../media/image430.emf"/><Relationship Id="rId11" Type="http://schemas.openxmlformats.org/officeDocument/2006/relationships/image" Target="../media/image340.emf"/><Relationship Id="rId24" Type="http://schemas.openxmlformats.org/officeDocument/2006/relationships/customXml" Target="../ink/ink370.xml"/><Relationship Id="rId32" Type="http://schemas.openxmlformats.org/officeDocument/2006/relationships/customXml" Target="../ink/ink374.xml"/><Relationship Id="rId37" Type="http://schemas.openxmlformats.org/officeDocument/2006/relationships/image" Target="../media/image470.emf"/><Relationship Id="rId40" Type="http://schemas.openxmlformats.org/officeDocument/2006/relationships/customXml" Target="../ink/ink378.xml"/><Relationship Id="rId45" Type="http://schemas.openxmlformats.org/officeDocument/2006/relationships/image" Target="../media/image510.emf"/><Relationship Id="rId53" Type="http://schemas.openxmlformats.org/officeDocument/2006/relationships/image" Target="../media/image550.emf"/><Relationship Id="rId5" Type="http://schemas.openxmlformats.org/officeDocument/2006/relationships/image" Target="../media/image310.emf"/><Relationship Id="rId10" Type="http://schemas.openxmlformats.org/officeDocument/2006/relationships/customXml" Target="../ink/ink363.xml"/><Relationship Id="rId19" Type="http://schemas.openxmlformats.org/officeDocument/2006/relationships/image" Target="../media/image380.emf"/><Relationship Id="rId31" Type="http://schemas.openxmlformats.org/officeDocument/2006/relationships/image" Target="../media/image440.emf"/><Relationship Id="rId44" Type="http://schemas.openxmlformats.org/officeDocument/2006/relationships/customXml" Target="../ink/ink380.xml"/><Relationship Id="rId52" Type="http://schemas.openxmlformats.org/officeDocument/2006/relationships/customXml" Target="../ink/ink384.xml"/><Relationship Id="rId4" Type="http://schemas.openxmlformats.org/officeDocument/2006/relationships/customXml" Target="../ink/ink360.xml"/><Relationship Id="rId9" Type="http://schemas.openxmlformats.org/officeDocument/2006/relationships/image" Target="../media/image330.emf"/><Relationship Id="rId14" Type="http://schemas.openxmlformats.org/officeDocument/2006/relationships/customXml" Target="../ink/ink365.xml"/><Relationship Id="rId22" Type="http://schemas.openxmlformats.org/officeDocument/2006/relationships/customXml" Target="../ink/ink369.xml"/><Relationship Id="rId27" Type="http://schemas.openxmlformats.org/officeDocument/2006/relationships/image" Target="../media/image420.emf"/><Relationship Id="rId30" Type="http://schemas.openxmlformats.org/officeDocument/2006/relationships/customXml" Target="../ink/ink373.xml"/><Relationship Id="rId35" Type="http://schemas.openxmlformats.org/officeDocument/2006/relationships/image" Target="../media/image460.emf"/><Relationship Id="rId43" Type="http://schemas.openxmlformats.org/officeDocument/2006/relationships/image" Target="../media/image500.emf"/><Relationship Id="rId48" Type="http://schemas.openxmlformats.org/officeDocument/2006/relationships/customXml" Target="../ink/ink382.xml"/><Relationship Id="rId8" Type="http://schemas.openxmlformats.org/officeDocument/2006/relationships/customXml" Target="../ink/ink362.xml"/><Relationship Id="rId51" Type="http://schemas.openxmlformats.org/officeDocument/2006/relationships/image" Target="../media/image540.emf"/><Relationship Id="rId3" Type="http://schemas.openxmlformats.org/officeDocument/2006/relationships/image" Target="../media/image189.png"/><Relationship Id="rId12" Type="http://schemas.openxmlformats.org/officeDocument/2006/relationships/customXml" Target="../ink/ink364.xml"/><Relationship Id="rId17" Type="http://schemas.openxmlformats.org/officeDocument/2006/relationships/image" Target="../media/image370.emf"/><Relationship Id="rId25" Type="http://schemas.openxmlformats.org/officeDocument/2006/relationships/image" Target="../media/image410.emf"/><Relationship Id="rId33" Type="http://schemas.openxmlformats.org/officeDocument/2006/relationships/image" Target="../media/image450.emf"/><Relationship Id="rId38" Type="http://schemas.openxmlformats.org/officeDocument/2006/relationships/customXml" Target="../ink/ink377.xml"/><Relationship Id="rId46" Type="http://schemas.openxmlformats.org/officeDocument/2006/relationships/customXml" Target="../ink/ink381.xml"/><Relationship Id="rId20" Type="http://schemas.openxmlformats.org/officeDocument/2006/relationships/customXml" Target="../ink/ink368.xml"/><Relationship Id="rId41" Type="http://schemas.openxmlformats.org/officeDocument/2006/relationships/image" Target="../media/image490.emf"/><Relationship Id="rId1" Type="http://schemas.openxmlformats.org/officeDocument/2006/relationships/slideLayout" Target="../slideLayouts/slideLayout2.xml"/><Relationship Id="rId6" Type="http://schemas.openxmlformats.org/officeDocument/2006/relationships/customXml" Target="../ink/ink361.xml"/><Relationship Id="rId15" Type="http://schemas.openxmlformats.org/officeDocument/2006/relationships/image" Target="../media/image360.emf"/><Relationship Id="rId23" Type="http://schemas.openxmlformats.org/officeDocument/2006/relationships/image" Target="../media/image400.emf"/><Relationship Id="rId28" Type="http://schemas.openxmlformats.org/officeDocument/2006/relationships/customXml" Target="../ink/ink372.xml"/><Relationship Id="rId36" Type="http://schemas.openxmlformats.org/officeDocument/2006/relationships/customXml" Target="../ink/ink376.xml"/><Relationship Id="rId49" Type="http://schemas.openxmlformats.org/officeDocument/2006/relationships/image" Target="../media/image530.emf"/></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9" Type="http://schemas.openxmlformats.org/officeDocument/2006/relationships/customXml" Target="../ink/ink36.xml"/><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61" Type="http://schemas.openxmlformats.org/officeDocument/2006/relationships/customXml" Target="../ink/ink52.xml"/><Relationship Id="rId19" Type="http://schemas.openxmlformats.org/officeDocument/2006/relationships/customXml" Target="../ink/ink31.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 Id="rId20" Type="http://schemas.openxmlformats.org/officeDocument/2006/relationships/image" Target="../media/image33.emf"/><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10" Type="http://schemas.openxmlformats.org/officeDocument/2006/relationships/image" Target="../media/image28.emf"/><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s>
</file>

<file path=ppt/slides/_rels/slide6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2050.emf"/><Relationship Id="rId4" Type="http://schemas.openxmlformats.org/officeDocument/2006/relationships/customXml" Target="../ink/ink38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551.emf"/><Relationship Id="rId13" Type="http://schemas.openxmlformats.org/officeDocument/2006/relationships/customXml" Target="../ink/ink391.xml"/><Relationship Id="rId3" Type="http://schemas.openxmlformats.org/officeDocument/2006/relationships/customXml" Target="../ink/ink386.xml"/><Relationship Id="rId7" Type="http://schemas.openxmlformats.org/officeDocument/2006/relationships/customXml" Target="../ink/ink388.xml"/><Relationship Id="rId12" Type="http://schemas.openxmlformats.org/officeDocument/2006/relationships/image" Target="../media/image1571.emf"/><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541.emf"/><Relationship Id="rId11" Type="http://schemas.openxmlformats.org/officeDocument/2006/relationships/customXml" Target="../ink/ink390.xml"/><Relationship Id="rId5" Type="http://schemas.openxmlformats.org/officeDocument/2006/relationships/customXml" Target="../ink/ink387.xml"/><Relationship Id="rId10" Type="http://schemas.openxmlformats.org/officeDocument/2006/relationships/image" Target="../media/image1561.emf"/><Relationship Id="rId4" Type="http://schemas.openxmlformats.org/officeDocument/2006/relationships/image" Target="../media/image1531.emf"/><Relationship Id="rId9" Type="http://schemas.openxmlformats.org/officeDocument/2006/relationships/customXml" Target="../ink/ink389.xml"/><Relationship Id="rId14" Type="http://schemas.openxmlformats.org/officeDocument/2006/relationships/image" Target="../media/image1950.emf"/></Relationships>
</file>

<file path=ppt/slides/_rels/slide6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3" Type="http://schemas.openxmlformats.org/officeDocument/2006/relationships/image" Target="../media/image2021.emf"/><Relationship Id="rId18" Type="http://schemas.openxmlformats.org/officeDocument/2006/relationships/customXml" Target="../ink/ink399.xml"/><Relationship Id="rId26" Type="http://schemas.openxmlformats.org/officeDocument/2006/relationships/customXml" Target="../ink/ink403.xml"/><Relationship Id="rId39" Type="http://schemas.openxmlformats.org/officeDocument/2006/relationships/image" Target="../media/image217.emf"/><Relationship Id="rId21" Type="http://schemas.openxmlformats.org/officeDocument/2006/relationships/image" Target="../media/image2071.emf"/><Relationship Id="rId34" Type="http://schemas.openxmlformats.org/officeDocument/2006/relationships/customXml" Target="../ink/ink407.xml"/><Relationship Id="rId42" Type="http://schemas.openxmlformats.org/officeDocument/2006/relationships/customXml" Target="../ink/ink411.xml"/><Relationship Id="rId47" Type="http://schemas.openxmlformats.org/officeDocument/2006/relationships/image" Target="../media/image222.emf"/><Relationship Id="rId50" Type="http://schemas.openxmlformats.org/officeDocument/2006/relationships/customXml" Target="../ink/ink415.xml"/><Relationship Id="rId7" Type="http://schemas.openxmlformats.org/officeDocument/2006/relationships/image" Target="../media/image1970.emf"/><Relationship Id="rId2" Type="http://schemas.openxmlformats.org/officeDocument/2006/relationships/notesSlide" Target="../notesSlides/notesSlide70.xml"/><Relationship Id="rId16" Type="http://schemas.openxmlformats.org/officeDocument/2006/relationships/customXml" Target="../ink/ink398.xml"/><Relationship Id="rId29" Type="http://schemas.openxmlformats.org/officeDocument/2006/relationships/image" Target="../media/image2121.emf"/><Relationship Id="rId11" Type="http://schemas.openxmlformats.org/officeDocument/2006/relationships/image" Target="../media/image1991.emf"/><Relationship Id="rId24" Type="http://schemas.openxmlformats.org/officeDocument/2006/relationships/customXml" Target="../ink/ink402.xml"/><Relationship Id="rId32" Type="http://schemas.openxmlformats.org/officeDocument/2006/relationships/customXml" Target="../ink/ink406.xml"/><Relationship Id="rId37" Type="http://schemas.openxmlformats.org/officeDocument/2006/relationships/image" Target="../media/image216.emf"/><Relationship Id="rId40" Type="http://schemas.openxmlformats.org/officeDocument/2006/relationships/customXml" Target="../ink/ink410.xml"/><Relationship Id="rId45" Type="http://schemas.openxmlformats.org/officeDocument/2006/relationships/image" Target="../media/image221.emf"/><Relationship Id="rId5" Type="http://schemas.openxmlformats.org/officeDocument/2006/relationships/image" Target="../media/image1960.emf"/><Relationship Id="rId15" Type="http://schemas.openxmlformats.org/officeDocument/2006/relationships/image" Target="../media/image2031.emf"/><Relationship Id="rId23" Type="http://schemas.openxmlformats.org/officeDocument/2006/relationships/image" Target="../media/image2081.emf"/><Relationship Id="rId28" Type="http://schemas.openxmlformats.org/officeDocument/2006/relationships/customXml" Target="../ink/ink404.xml"/><Relationship Id="rId36" Type="http://schemas.openxmlformats.org/officeDocument/2006/relationships/customXml" Target="../ink/ink408.xml"/><Relationship Id="rId49" Type="http://schemas.openxmlformats.org/officeDocument/2006/relationships/image" Target="../media/image223.emf"/><Relationship Id="rId10" Type="http://schemas.openxmlformats.org/officeDocument/2006/relationships/customXml" Target="../ink/ink395.xml"/><Relationship Id="rId19" Type="http://schemas.openxmlformats.org/officeDocument/2006/relationships/image" Target="../media/image2061.emf"/><Relationship Id="rId31" Type="http://schemas.openxmlformats.org/officeDocument/2006/relationships/image" Target="../media/image2131.emf"/><Relationship Id="rId44" Type="http://schemas.openxmlformats.org/officeDocument/2006/relationships/customXml" Target="../ink/ink412.xml"/><Relationship Id="rId4" Type="http://schemas.openxmlformats.org/officeDocument/2006/relationships/customXml" Target="../ink/ink392.xml"/><Relationship Id="rId9" Type="http://schemas.openxmlformats.org/officeDocument/2006/relationships/image" Target="../media/image1980.emf"/><Relationship Id="rId14" Type="http://schemas.openxmlformats.org/officeDocument/2006/relationships/customXml" Target="../ink/ink397.xml"/><Relationship Id="rId22" Type="http://schemas.openxmlformats.org/officeDocument/2006/relationships/customXml" Target="../ink/ink401.xml"/><Relationship Id="rId27" Type="http://schemas.openxmlformats.org/officeDocument/2006/relationships/image" Target="../media/image2111.emf"/><Relationship Id="rId30" Type="http://schemas.openxmlformats.org/officeDocument/2006/relationships/customXml" Target="../ink/ink405.xml"/><Relationship Id="rId35" Type="http://schemas.openxmlformats.org/officeDocument/2006/relationships/image" Target="../media/image215.emf"/><Relationship Id="rId43" Type="http://schemas.openxmlformats.org/officeDocument/2006/relationships/image" Target="../media/image219.emf"/><Relationship Id="rId48" Type="http://schemas.openxmlformats.org/officeDocument/2006/relationships/customXml" Target="../ink/ink414.xml"/><Relationship Id="rId8" Type="http://schemas.openxmlformats.org/officeDocument/2006/relationships/customXml" Target="../ink/ink394.xml"/><Relationship Id="rId51" Type="http://schemas.openxmlformats.org/officeDocument/2006/relationships/image" Target="../media/image224.emf"/><Relationship Id="rId3" Type="http://schemas.openxmlformats.org/officeDocument/2006/relationships/image" Target="../media/image193.png"/><Relationship Id="rId12" Type="http://schemas.openxmlformats.org/officeDocument/2006/relationships/customXml" Target="../ink/ink396.xml"/><Relationship Id="rId17" Type="http://schemas.openxmlformats.org/officeDocument/2006/relationships/image" Target="../media/image2041.emf"/><Relationship Id="rId25" Type="http://schemas.openxmlformats.org/officeDocument/2006/relationships/image" Target="../media/image2091.emf"/><Relationship Id="rId33" Type="http://schemas.openxmlformats.org/officeDocument/2006/relationships/image" Target="../media/image2141.emf"/><Relationship Id="rId38" Type="http://schemas.openxmlformats.org/officeDocument/2006/relationships/customXml" Target="../ink/ink409.xml"/><Relationship Id="rId46" Type="http://schemas.openxmlformats.org/officeDocument/2006/relationships/customXml" Target="../ink/ink413.xml"/><Relationship Id="rId20" Type="http://schemas.openxmlformats.org/officeDocument/2006/relationships/customXml" Target="../ink/ink400.xml"/><Relationship Id="rId41" Type="http://schemas.openxmlformats.org/officeDocument/2006/relationships/image" Target="../media/image218.emf"/><Relationship Id="rId1" Type="http://schemas.openxmlformats.org/officeDocument/2006/relationships/slideLayout" Target="../slideLayouts/slideLayout2.xml"/><Relationship Id="rId6" Type="http://schemas.openxmlformats.org/officeDocument/2006/relationships/customXml" Target="../ink/ink393.xml"/></Relationships>
</file>

<file path=ppt/slides/_rels/slide71.xml.rels><?xml version="1.0" encoding="UTF-8" standalone="yes"?>
<Relationships xmlns="http://schemas.openxmlformats.org/package/2006/relationships"><Relationship Id="rId13" Type="http://schemas.openxmlformats.org/officeDocument/2006/relationships/image" Target="../media/image2060.emf"/><Relationship Id="rId18" Type="http://schemas.openxmlformats.org/officeDocument/2006/relationships/customXml" Target="../ink/ink423.xml"/><Relationship Id="rId26" Type="http://schemas.openxmlformats.org/officeDocument/2006/relationships/customXml" Target="../ink/ink427.xml"/><Relationship Id="rId39" Type="http://schemas.openxmlformats.org/officeDocument/2006/relationships/image" Target="../media/image2210.emf"/><Relationship Id="rId21" Type="http://schemas.openxmlformats.org/officeDocument/2006/relationships/image" Target="../media/image2110.emf"/><Relationship Id="rId34" Type="http://schemas.openxmlformats.org/officeDocument/2006/relationships/customXml" Target="../ink/ink431.xml"/><Relationship Id="rId42" Type="http://schemas.openxmlformats.org/officeDocument/2006/relationships/customXml" Target="../ink/ink435.xml"/><Relationship Id="rId7" Type="http://schemas.openxmlformats.org/officeDocument/2006/relationships/image" Target="../media/image2020.emf"/><Relationship Id="rId2" Type="http://schemas.openxmlformats.org/officeDocument/2006/relationships/notesSlide" Target="../notesSlides/notesSlide71.xml"/><Relationship Id="rId16" Type="http://schemas.openxmlformats.org/officeDocument/2006/relationships/customXml" Target="../ink/ink422.xml"/><Relationship Id="rId29" Type="http://schemas.openxmlformats.org/officeDocument/2006/relationships/image" Target="../media/image2150.emf"/><Relationship Id="rId1" Type="http://schemas.openxmlformats.org/officeDocument/2006/relationships/slideLayout" Target="../slideLayouts/slideLayout2.xml"/><Relationship Id="rId6" Type="http://schemas.openxmlformats.org/officeDocument/2006/relationships/customXml" Target="../ink/ink417.xml"/><Relationship Id="rId11" Type="http://schemas.openxmlformats.org/officeDocument/2006/relationships/image" Target="../media/image2040.emf"/><Relationship Id="rId24" Type="http://schemas.openxmlformats.org/officeDocument/2006/relationships/customXml" Target="../ink/ink426.xml"/><Relationship Id="rId32" Type="http://schemas.openxmlformats.org/officeDocument/2006/relationships/customXml" Target="../ink/ink430.xml"/><Relationship Id="rId37" Type="http://schemas.openxmlformats.org/officeDocument/2006/relationships/image" Target="../media/image2190.emf"/><Relationship Id="rId40" Type="http://schemas.openxmlformats.org/officeDocument/2006/relationships/customXml" Target="../ink/ink434.xml"/><Relationship Id="rId45" Type="http://schemas.openxmlformats.org/officeDocument/2006/relationships/image" Target="../media/image2241.emf"/><Relationship Id="rId5" Type="http://schemas.openxmlformats.org/officeDocument/2006/relationships/image" Target="../media/image1990.emf"/><Relationship Id="rId15" Type="http://schemas.openxmlformats.org/officeDocument/2006/relationships/image" Target="../media/image2070.emf"/><Relationship Id="rId23" Type="http://schemas.openxmlformats.org/officeDocument/2006/relationships/image" Target="../media/image2120.emf"/><Relationship Id="rId28" Type="http://schemas.openxmlformats.org/officeDocument/2006/relationships/customXml" Target="../ink/ink428.xml"/><Relationship Id="rId36" Type="http://schemas.openxmlformats.org/officeDocument/2006/relationships/customXml" Target="../ink/ink432.xml"/><Relationship Id="rId10" Type="http://schemas.openxmlformats.org/officeDocument/2006/relationships/customXml" Target="../ink/ink419.xml"/><Relationship Id="rId19" Type="http://schemas.openxmlformats.org/officeDocument/2006/relationships/image" Target="../media/image2090.emf"/><Relationship Id="rId31" Type="http://schemas.openxmlformats.org/officeDocument/2006/relationships/image" Target="../media/image2160.emf"/><Relationship Id="rId44" Type="http://schemas.openxmlformats.org/officeDocument/2006/relationships/customXml" Target="../ink/ink436.xml"/><Relationship Id="rId4" Type="http://schemas.openxmlformats.org/officeDocument/2006/relationships/customXml" Target="../ink/ink416.xml"/><Relationship Id="rId9" Type="http://schemas.openxmlformats.org/officeDocument/2006/relationships/image" Target="../media/image2030.emf"/><Relationship Id="rId14" Type="http://schemas.openxmlformats.org/officeDocument/2006/relationships/customXml" Target="../ink/ink421.xml"/><Relationship Id="rId22" Type="http://schemas.openxmlformats.org/officeDocument/2006/relationships/customXml" Target="../ink/ink425.xml"/><Relationship Id="rId27" Type="http://schemas.openxmlformats.org/officeDocument/2006/relationships/image" Target="../media/image2140.emf"/><Relationship Id="rId30" Type="http://schemas.openxmlformats.org/officeDocument/2006/relationships/customXml" Target="../ink/ink429.xml"/><Relationship Id="rId35" Type="http://schemas.openxmlformats.org/officeDocument/2006/relationships/image" Target="../media/image2180.emf"/><Relationship Id="rId43" Type="http://schemas.openxmlformats.org/officeDocument/2006/relationships/image" Target="../media/image2230.emf"/><Relationship Id="rId8" Type="http://schemas.openxmlformats.org/officeDocument/2006/relationships/customXml" Target="../ink/ink418.xml"/><Relationship Id="rId3" Type="http://schemas.openxmlformats.org/officeDocument/2006/relationships/image" Target="../media/image193.png"/><Relationship Id="rId12" Type="http://schemas.openxmlformats.org/officeDocument/2006/relationships/customXml" Target="../ink/ink420.xml"/><Relationship Id="rId17" Type="http://schemas.openxmlformats.org/officeDocument/2006/relationships/image" Target="../media/image2080.emf"/><Relationship Id="rId25" Type="http://schemas.openxmlformats.org/officeDocument/2006/relationships/image" Target="../media/image2130.emf"/><Relationship Id="rId33" Type="http://schemas.openxmlformats.org/officeDocument/2006/relationships/image" Target="../media/image2170.emf"/><Relationship Id="rId38" Type="http://schemas.openxmlformats.org/officeDocument/2006/relationships/customXml" Target="../ink/ink433.xml"/><Relationship Id="rId20" Type="http://schemas.openxmlformats.org/officeDocument/2006/relationships/customXml" Target="../ink/ink424.xml"/><Relationship Id="rId41" Type="http://schemas.openxmlformats.org/officeDocument/2006/relationships/image" Target="../media/image2220.emf"/></Relationships>
</file>

<file path=ppt/slides/_rels/slide7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3" Type="http://schemas.openxmlformats.org/officeDocument/2006/relationships/image" Target="../media/image850.emf"/><Relationship Id="rId18" Type="http://schemas.openxmlformats.org/officeDocument/2006/relationships/customXml" Target="../ink/ink442.xml"/><Relationship Id="rId26" Type="http://schemas.openxmlformats.org/officeDocument/2006/relationships/customXml" Target="../ink/ink446.xml"/><Relationship Id="rId39" Type="http://schemas.openxmlformats.org/officeDocument/2006/relationships/image" Target="../media/image980.emf"/><Relationship Id="rId21" Type="http://schemas.openxmlformats.org/officeDocument/2006/relationships/image" Target="../media/image890.emf"/><Relationship Id="rId34" Type="http://schemas.openxmlformats.org/officeDocument/2006/relationships/customXml" Target="../ink/ink450.xml"/><Relationship Id="rId42" Type="http://schemas.openxmlformats.org/officeDocument/2006/relationships/customXml" Target="../ink/ink454.xml"/><Relationship Id="rId7" Type="http://schemas.microsoft.com/office/2007/relationships/diagramDrawing" Target="../diagrams/drawing9.xml"/><Relationship Id="rId2" Type="http://schemas.openxmlformats.org/officeDocument/2006/relationships/notesSlide" Target="../notesSlides/notesSlide76.xml"/><Relationship Id="rId16" Type="http://schemas.openxmlformats.org/officeDocument/2006/relationships/customXml" Target="../ink/ink441.xml"/><Relationship Id="rId20" Type="http://schemas.openxmlformats.org/officeDocument/2006/relationships/customXml" Target="../ink/ink443.xml"/><Relationship Id="rId29" Type="http://schemas.openxmlformats.org/officeDocument/2006/relationships/image" Target="../media/image930.emf"/><Relationship Id="rId41" Type="http://schemas.openxmlformats.org/officeDocument/2006/relationships/image" Target="../media/image990.emf"/><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840.emf"/><Relationship Id="rId24" Type="http://schemas.openxmlformats.org/officeDocument/2006/relationships/customXml" Target="../ink/ink445.xml"/><Relationship Id="rId32" Type="http://schemas.openxmlformats.org/officeDocument/2006/relationships/customXml" Target="../ink/ink449.xml"/><Relationship Id="rId37" Type="http://schemas.openxmlformats.org/officeDocument/2006/relationships/image" Target="../media/image970.emf"/><Relationship Id="rId40" Type="http://schemas.openxmlformats.org/officeDocument/2006/relationships/customXml" Target="../ink/ink453.xml"/><Relationship Id="rId5" Type="http://schemas.openxmlformats.org/officeDocument/2006/relationships/diagramQuickStyle" Target="../diagrams/quickStyle9.xml"/><Relationship Id="rId15" Type="http://schemas.openxmlformats.org/officeDocument/2006/relationships/image" Target="../media/image860.emf"/><Relationship Id="rId23" Type="http://schemas.openxmlformats.org/officeDocument/2006/relationships/image" Target="../media/image900.emf"/><Relationship Id="rId28" Type="http://schemas.openxmlformats.org/officeDocument/2006/relationships/customXml" Target="../ink/ink447.xml"/><Relationship Id="rId36" Type="http://schemas.openxmlformats.org/officeDocument/2006/relationships/customXml" Target="../ink/ink451.xml"/><Relationship Id="rId10" Type="http://schemas.openxmlformats.org/officeDocument/2006/relationships/customXml" Target="../ink/ink438.xml"/><Relationship Id="rId19" Type="http://schemas.openxmlformats.org/officeDocument/2006/relationships/image" Target="../media/image880.emf"/><Relationship Id="rId31" Type="http://schemas.openxmlformats.org/officeDocument/2006/relationships/image" Target="../media/image940.emf"/><Relationship Id="rId4" Type="http://schemas.openxmlformats.org/officeDocument/2006/relationships/diagramLayout" Target="../diagrams/layout9.xml"/><Relationship Id="rId9" Type="http://schemas.openxmlformats.org/officeDocument/2006/relationships/image" Target="../media/image830.emf"/><Relationship Id="rId14" Type="http://schemas.openxmlformats.org/officeDocument/2006/relationships/customXml" Target="../ink/ink440.xml"/><Relationship Id="rId22" Type="http://schemas.openxmlformats.org/officeDocument/2006/relationships/customXml" Target="../ink/ink444.xml"/><Relationship Id="rId27" Type="http://schemas.openxmlformats.org/officeDocument/2006/relationships/image" Target="../media/image920.emf"/><Relationship Id="rId30" Type="http://schemas.openxmlformats.org/officeDocument/2006/relationships/customXml" Target="../ink/ink448.xml"/><Relationship Id="rId35" Type="http://schemas.openxmlformats.org/officeDocument/2006/relationships/image" Target="../media/image960.emf"/><Relationship Id="rId43" Type="http://schemas.openxmlformats.org/officeDocument/2006/relationships/image" Target="../media/image1000.emf"/><Relationship Id="rId8" Type="http://schemas.openxmlformats.org/officeDocument/2006/relationships/customXml" Target="../ink/ink437.xml"/><Relationship Id="rId3" Type="http://schemas.openxmlformats.org/officeDocument/2006/relationships/diagramData" Target="../diagrams/data9.xml"/><Relationship Id="rId12" Type="http://schemas.openxmlformats.org/officeDocument/2006/relationships/customXml" Target="../ink/ink439.xml"/><Relationship Id="rId17" Type="http://schemas.openxmlformats.org/officeDocument/2006/relationships/image" Target="../media/image870.emf"/><Relationship Id="rId25" Type="http://schemas.openxmlformats.org/officeDocument/2006/relationships/image" Target="../media/image911.emf"/><Relationship Id="rId33" Type="http://schemas.openxmlformats.org/officeDocument/2006/relationships/image" Target="../media/image950.emf"/><Relationship Id="rId38" Type="http://schemas.openxmlformats.org/officeDocument/2006/relationships/customXml" Target="../ink/ink45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6" Type="http://schemas.openxmlformats.org/officeDocument/2006/relationships/image" Target="../media/image342.emf"/><Relationship Id="rId21" Type="http://schemas.openxmlformats.org/officeDocument/2006/relationships/customXml" Target="../ink/ink460.xml"/><Relationship Id="rId42" Type="http://schemas.openxmlformats.org/officeDocument/2006/relationships/image" Target="../media/image422.emf"/><Relationship Id="rId47" Type="http://schemas.openxmlformats.org/officeDocument/2006/relationships/customXml" Target="../ink/ink473.xml"/><Relationship Id="rId63" Type="http://schemas.openxmlformats.org/officeDocument/2006/relationships/customXml" Target="../ink/ink481.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455.xml"/><Relationship Id="rId24" Type="http://schemas.openxmlformats.org/officeDocument/2006/relationships/image" Target="../media/image332.emf"/><Relationship Id="rId32" Type="http://schemas.openxmlformats.org/officeDocument/2006/relationships/image" Target="../media/image372.emf"/><Relationship Id="rId37" Type="http://schemas.openxmlformats.org/officeDocument/2006/relationships/customXml" Target="../ink/ink468.xml"/><Relationship Id="rId40" Type="http://schemas.openxmlformats.org/officeDocument/2006/relationships/image" Target="../media/image412.emf"/><Relationship Id="rId45" Type="http://schemas.openxmlformats.org/officeDocument/2006/relationships/customXml" Target="../ink/ink472.xml"/><Relationship Id="rId53" Type="http://schemas.openxmlformats.org/officeDocument/2006/relationships/customXml" Target="../ink/ink476.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489.xml"/><Relationship Id="rId5" Type="http://schemas.openxmlformats.org/officeDocument/2006/relationships/diagramQuickStyle" Target="../diagrams/quickStyle12.xml"/><Relationship Id="rId61" Type="http://schemas.openxmlformats.org/officeDocument/2006/relationships/customXml" Target="../ink/ink480.xml"/><Relationship Id="rId19" Type="http://schemas.openxmlformats.org/officeDocument/2006/relationships/customXml" Target="../ink/ink459.xml"/><Relationship Id="rId14" Type="http://schemas.openxmlformats.org/officeDocument/2006/relationships/image" Target="../media/image2810.emf"/><Relationship Id="rId22" Type="http://schemas.openxmlformats.org/officeDocument/2006/relationships/image" Target="../media/image322.emf"/><Relationship Id="rId27" Type="http://schemas.openxmlformats.org/officeDocument/2006/relationships/customXml" Target="../ink/ink463.xml"/><Relationship Id="rId30" Type="http://schemas.openxmlformats.org/officeDocument/2006/relationships/image" Target="../media/image362.emf"/><Relationship Id="rId35" Type="http://schemas.openxmlformats.org/officeDocument/2006/relationships/customXml" Target="../ink/ink467.xml"/><Relationship Id="rId43" Type="http://schemas.openxmlformats.org/officeDocument/2006/relationships/customXml" Target="../ink/ink471.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484.xml"/><Relationship Id="rId77" Type="http://schemas.openxmlformats.org/officeDocument/2006/relationships/customXml" Target="../ink/ink488.xml"/><Relationship Id="rId8" Type="http://schemas.openxmlformats.org/officeDocument/2006/relationships/image" Target="../media/image196.png"/><Relationship Id="rId51" Type="http://schemas.openxmlformats.org/officeDocument/2006/relationships/customXml" Target="../ink/ink475.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2.xml"/><Relationship Id="rId12" Type="http://schemas.openxmlformats.org/officeDocument/2006/relationships/image" Target="../media/image231.emf"/><Relationship Id="rId17" Type="http://schemas.openxmlformats.org/officeDocument/2006/relationships/customXml" Target="../ink/ink458.xml"/><Relationship Id="rId25" Type="http://schemas.openxmlformats.org/officeDocument/2006/relationships/customXml" Target="../ink/ink462.xml"/><Relationship Id="rId33" Type="http://schemas.openxmlformats.org/officeDocument/2006/relationships/customXml" Target="../ink/ink466.xml"/><Relationship Id="rId38" Type="http://schemas.openxmlformats.org/officeDocument/2006/relationships/image" Target="../media/image402.emf"/><Relationship Id="rId46" Type="http://schemas.openxmlformats.org/officeDocument/2006/relationships/image" Target="../media/image462.emf"/><Relationship Id="rId59" Type="http://schemas.openxmlformats.org/officeDocument/2006/relationships/customXml" Target="../ink/ink479.xml"/><Relationship Id="rId67" Type="http://schemas.openxmlformats.org/officeDocument/2006/relationships/customXml" Target="../ink/ink483.xml"/><Relationship Id="rId20" Type="http://schemas.openxmlformats.org/officeDocument/2006/relationships/image" Target="../media/image312.emf"/><Relationship Id="rId41" Type="http://schemas.openxmlformats.org/officeDocument/2006/relationships/customXml" Target="../ink/ink470.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487.xml"/><Relationship Id="rId1" Type="http://schemas.openxmlformats.org/officeDocument/2006/relationships/slideLayout" Target="../slideLayouts/slideLayout2.xml"/><Relationship Id="rId6" Type="http://schemas.openxmlformats.org/officeDocument/2006/relationships/diagramColors" Target="../diagrams/colors12.xml"/><Relationship Id="rId15" Type="http://schemas.openxmlformats.org/officeDocument/2006/relationships/customXml" Target="../ink/ink457.xml"/><Relationship Id="rId23" Type="http://schemas.openxmlformats.org/officeDocument/2006/relationships/customXml" Target="../ink/ink461.xml"/><Relationship Id="rId28" Type="http://schemas.openxmlformats.org/officeDocument/2006/relationships/image" Target="../media/image352.emf"/><Relationship Id="rId36" Type="http://schemas.openxmlformats.org/officeDocument/2006/relationships/image" Target="../media/image392.emf"/><Relationship Id="rId49" Type="http://schemas.openxmlformats.org/officeDocument/2006/relationships/customXml" Target="../ink/ink474.xml"/><Relationship Id="rId57" Type="http://schemas.openxmlformats.org/officeDocument/2006/relationships/customXml" Target="../ink/ink478.xml"/><Relationship Id="rId10" Type="http://schemas.openxmlformats.org/officeDocument/2006/relationships/image" Target="../media/image198.png"/><Relationship Id="rId31" Type="http://schemas.openxmlformats.org/officeDocument/2006/relationships/customXml" Target="../ink/ink465.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482.xml"/><Relationship Id="rId73" Type="http://schemas.openxmlformats.org/officeDocument/2006/relationships/customXml" Target="../ink/ink486.xml"/><Relationship Id="rId78" Type="http://schemas.openxmlformats.org/officeDocument/2006/relationships/image" Target="../media/image621.emf"/><Relationship Id="rId4" Type="http://schemas.openxmlformats.org/officeDocument/2006/relationships/diagramLayout" Target="../diagrams/layout12.xml"/><Relationship Id="rId9" Type="http://schemas.openxmlformats.org/officeDocument/2006/relationships/image" Target="../media/image197.png"/><Relationship Id="rId13" Type="http://schemas.openxmlformats.org/officeDocument/2006/relationships/customXml" Target="../ink/ink456.xml"/><Relationship Id="rId18" Type="http://schemas.openxmlformats.org/officeDocument/2006/relationships/image" Target="../media/image307.emf"/><Relationship Id="rId39" Type="http://schemas.openxmlformats.org/officeDocument/2006/relationships/customXml" Target="../ink/ink469.xml"/><Relationship Id="rId34" Type="http://schemas.openxmlformats.org/officeDocument/2006/relationships/image" Target="../media/image382.emf"/><Relationship Id="rId50" Type="http://schemas.openxmlformats.org/officeDocument/2006/relationships/image" Target="../media/image482.emf"/><Relationship Id="rId55" Type="http://schemas.openxmlformats.org/officeDocument/2006/relationships/customXml" Target="../ink/ink477.xml"/><Relationship Id="rId76" Type="http://schemas.openxmlformats.org/officeDocument/2006/relationships/image" Target="../media/image611.emf"/><Relationship Id="rId7" Type="http://schemas.microsoft.com/office/2007/relationships/diagramDrawing" Target="../diagrams/drawing12.xml"/><Relationship Id="rId71" Type="http://schemas.openxmlformats.org/officeDocument/2006/relationships/customXml" Target="../ink/ink485.xml"/><Relationship Id="rId2" Type="http://schemas.openxmlformats.org/officeDocument/2006/relationships/notesSlide" Target="../notesSlides/notesSlide80.xml"/><Relationship Id="rId29" Type="http://schemas.openxmlformats.org/officeDocument/2006/relationships/customXml" Target="../ink/ink464.xml"/></Relationships>
</file>

<file path=ppt/slides/_rels/slide81.xml.rels><?xml version="1.0" encoding="UTF-8" standalone="yes"?>
<Relationships xmlns="http://schemas.openxmlformats.org/package/2006/relationships"><Relationship Id="rId13" Type="http://schemas.openxmlformats.org/officeDocument/2006/relationships/customXml" Target="../ink/ink491.xml"/><Relationship Id="rId18" Type="http://schemas.openxmlformats.org/officeDocument/2006/relationships/image" Target="../media/image238.emf"/><Relationship Id="rId26" Type="http://schemas.openxmlformats.org/officeDocument/2006/relationships/image" Target="../media/image243.emf"/><Relationship Id="rId39" Type="http://schemas.openxmlformats.org/officeDocument/2006/relationships/customXml" Target="../ink/ink504.xml"/><Relationship Id="rId21" Type="http://schemas.openxmlformats.org/officeDocument/2006/relationships/customXml" Target="../ink/ink495.xml"/><Relationship Id="rId34" Type="http://schemas.openxmlformats.org/officeDocument/2006/relationships/image" Target="../media/image247.emf"/><Relationship Id="rId42" Type="http://schemas.openxmlformats.org/officeDocument/2006/relationships/image" Target="../media/image252.emf"/><Relationship Id="rId7" Type="http://schemas.microsoft.com/office/2007/relationships/diagramDrawing" Target="../diagrams/drawing13.xml"/><Relationship Id="rId2" Type="http://schemas.openxmlformats.org/officeDocument/2006/relationships/notesSlide" Target="../notesSlides/notesSlide81.xml"/><Relationship Id="rId16" Type="http://schemas.openxmlformats.org/officeDocument/2006/relationships/image" Target="../media/image237.emf"/><Relationship Id="rId29" Type="http://schemas.openxmlformats.org/officeDocument/2006/relationships/customXml" Target="../ink/ink499.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customXml" Target="../ink/ink490.xml"/><Relationship Id="rId24" Type="http://schemas.openxmlformats.org/officeDocument/2006/relationships/image" Target="../media/image242.emf"/><Relationship Id="rId32" Type="http://schemas.openxmlformats.org/officeDocument/2006/relationships/image" Target="../media/image246.emf"/><Relationship Id="rId37" Type="http://schemas.openxmlformats.org/officeDocument/2006/relationships/customXml" Target="../ink/ink503.xml"/><Relationship Id="rId40" Type="http://schemas.openxmlformats.org/officeDocument/2006/relationships/image" Target="../media/image251.emf"/><Relationship Id="rId45" Type="http://schemas.openxmlformats.org/officeDocument/2006/relationships/customXml" Target="../ink/ink507.xml"/><Relationship Id="rId5" Type="http://schemas.openxmlformats.org/officeDocument/2006/relationships/diagramQuickStyle" Target="../diagrams/quickStyle13.xml"/><Relationship Id="rId15" Type="http://schemas.openxmlformats.org/officeDocument/2006/relationships/customXml" Target="../ink/ink492.xml"/><Relationship Id="rId23" Type="http://schemas.openxmlformats.org/officeDocument/2006/relationships/customXml" Target="../ink/ink496.xml"/><Relationship Id="rId28" Type="http://schemas.openxmlformats.org/officeDocument/2006/relationships/image" Target="../media/image244.emf"/><Relationship Id="rId36" Type="http://schemas.openxmlformats.org/officeDocument/2006/relationships/image" Target="../media/image248.emf"/><Relationship Id="rId10" Type="http://schemas.openxmlformats.org/officeDocument/2006/relationships/image" Target="../media/image198.png"/><Relationship Id="rId19" Type="http://schemas.openxmlformats.org/officeDocument/2006/relationships/customXml" Target="../ink/ink494.xml"/><Relationship Id="rId31" Type="http://schemas.openxmlformats.org/officeDocument/2006/relationships/customXml" Target="../ink/ink500.xml"/><Relationship Id="rId44" Type="http://schemas.openxmlformats.org/officeDocument/2006/relationships/image" Target="../media/image253.emf"/><Relationship Id="rId4" Type="http://schemas.openxmlformats.org/officeDocument/2006/relationships/diagramLayout" Target="../diagrams/layout13.xml"/><Relationship Id="rId9" Type="http://schemas.openxmlformats.org/officeDocument/2006/relationships/image" Target="../media/image197.png"/><Relationship Id="rId14" Type="http://schemas.openxmlformats.org/officeDocument/2006/relationships/image" Target="../media/image236.emf"/><Relationship Id="rId22" Type="http://schemas.openxmlformats.org/officeDocument/2006/relationships/image" Target="../media/image241.emf"/><Relationship Id="rId27" Type="http://schemas.openxmlformats.org/officeDocument/2006/relationships/customXml" Target="../ink/ink498.xml"/><Relationship Id="rId30" Type="http://schemas.openxmlformats.org/officeDocument/2006/relationships/image" Target="../media/image245.emf"/><Relationship Id="rId35" Type="http://schemas.openxmlformats.org/officeDocument/2006/relationships/customXml" Target="../ink/ink502.xml"/><Relationship Id="rId43" Type="http://schemas.openxmlformats.org/officeDocument/2006/relationships/customXml" Target="../ink/ink506.xml"/><Relationship Id="rId8" Type="http://schemas.openxmlformats.org/officeDocument/2006/relationships/image" Target="../media/image196.png"/><Relationship Id="rId3" Type="http://schemas.openxmlformats.org/officeDocument/2006/relationships/diagramData" Target="../diagrams/data13.xml"/><Relationship Id="rId12" Type="http://schemas.openxmlformats.org/officeDocument/2006/relationships/image" Target="../media/image235.emf"/><Relationship Id="rId17" Type="http://schemas.openxmlformats.org/officeDocument/2006/relationships/customXml" Target="../ink/ink493.xml"/><Relationship Id="rId25" Type="http://schemas.openxmlformats.org/officeDocument/2006/relationships/customXml" Target="../ink/ink497.xml"/><Relationship Id="rId33" Type="http://schemas.openxmlformats.org/officeDocument/2006/relationships/customXml" Target="../ink/ink501.xml"/><Relationship Id="rId38" Type="http://schemas.openxmlformats.org/officeDocument/2006/relationships/image" Target="../media/image249.emf"/><Relationship Id="rId46" Type="http://schemas.openxmlformats.org/officeDocument/2006/relationships/image" Target="../media/image254.emf"/><Relationship Id="rId20" Type="http://schemas.openxmlformats.org/officeDocument/2006/relationships/image" Target="../media/image239.emf"/><Relationship Id="rId41" Type="http://schemas.openxmlformats.org/officeDocument/2006/relationships/customXml" Target="../ink/ink505.xml"/></Relationships>
</file>

<file path=ppt/slides/_rels/slide82.xml.rels><?xml version="1.0" encoding="UTF-8" standalone="yes"?>
<Relationships xmlns="http://schemas.openxmlformats.org/package/2006/relationships"><Relationship Id="rId26" Type="http://schemas.openxmlformats.org/officeDocument/2006/relationships/image" Target="../media/image243.emf"/><Relationship Id="rId21" Type="http://schemas.openxmlformats.org/officeDocument/2006/relationships/customXml" Target="../ink/ink513.xml"/><Relationship Id="rId42" Type="http://schemas.openxmlformats.org/officeDocument/2006/relationships/image" Target="../media/image252.emf"/><Relationship Id="rId47" Type="http://schemas.openxmlformats.org/officeDocument/2006/relationships/customXml" Target="../ink/ink526.xml"/><Relationship Id="rId63" Type="http://schemas.openxmlformats.org/officeDocument/2006/relationships/customXml" Target="../ink/ink534.xml"/><Relationship Id="rId68" Type="http://schemas.openxmlformats.org/officeDocument/2006/relationships/image" Target="../media/image266.emf"/><Relationship Id="rId2" Type="http://schemas.openxmlformats.org/officeDocument/2006/relationships/notesSlide" Target="../notesSlides/notesSlide82.xml"/><Relationship Id="rId16" Type="http://schemas.openxmlformats.org/officeDocument/2006/relationships/image" Target="../media/image237.emf"/><Relationship Id="rId29" Type="http://schemas.openxmlformats.org/officeDocument/2006/relationships/customXml" Target="../ink/ink517.xml"/><Relationship Id="rId11" Type="http://schemas.openxmlformats.org/officeDocument/2006/relationships/customXml" Target="../ink/ink508.xml"/><Relationship Id="rId24" Type="http://schemas.openxmlformats.org/officeDocument/2006/relationships/image" Target="../media/image242.emf"/><Relationship Id="rId32" Type="http://schemas.openxmlformats.org/officeDocument/2006/relationships/image" Target="../media/image246.emf"/><Relationship Id="rId37" Type="http://schemas.openxmlformats.org/officeDocument/2006/relationships/customXml" Target="../ink/ink521.xml"/><Relationship Id="rId40" Type="http://schemas.openxmlformats.org/officeDocument/2006/relationships/image" Target="../media/image251.emf"/><Relationship Id="rId45" Type="http://schemas.openxmlformats.org/officeDocument/2006/relationships/customXml" Target="../ink/ink525.xml"/><Relationship Id="rId53" Type="http://schemas.openxmlformats.org/officeDocument/2006/relationships/customXml" Target="../ink/ink529.xml"/><Relationship Id="rId58" Type="http://schemas.openxmlformats.org/officeDocument/2006/relationships/image" Target="../media/image261.emf"/><Relationship Id="rId66" Type="http://schemas.openxmlformats.org/officeDocument/2006/relationships/image" Target="../media/image265.emf"/><Relationship Id="rId74" Type="http://schemas.openxmlformats.org/officeDocument/2006/relationships/image" Target="../media/image269.emf"/><Relationship Id="rId5" Type="http://schemas.openxmlformats.org/officeDocument/2006/relationships/diagramQuickStyle" Target="../diagrams/quickStyle14.xml"/><Relationship Id="rId61" Type="http://schemas.openxmlformats.org/officeDocument/2006/relationships/customXml" Target="../ink/ink533.xml"/><Relationship Id="rId19" Type="http://schemas.openxmlformats.org/officeDocument/2006/relationships/customXml" Target="../ink/ink512.xml"/><Relationship Id="rId14" Type="http://schemas.openxmlformats.org/officeDocument/2006/relationships/image" Target="../media/image236.emf"/><Relationship Id="rId22" Type="http://schemas.openxmlformats.org/officeDocument/2006/relationships/image" Target="../media/image241.emf"/><Relationship Id="rId27" Type="http://schemas.openxmlformats.org/officeDocument/2006/relationships/customXml" Target="../ink/ink516.xml"/><Relationship Id="rId30" Type="http://schemas.openxmlformats.org/officeDocument/2006/relationships/image" Target="../media/image245.emf"/><Relationship Id="rId35" Type="http://schemas.openxmlformats.org/officeDocument/2006/relationships/customXml" Target="../ink/ink520.xml"/><Relationship Id="rId43" Type="http://schemas.openxmlformats.org/officeDocument/2006/relationships/customXml" Target="../ink/ink524.xml"/><Relationship Id="rId48" Type="http://schemas.openxmlformats.org/officeDocument/2006/relationships/image" Target="../media/image255.emf"/><Relationship Id="rId56" Type="http://schemas.openxmlformats.org/officeDocument/2006/relationships/image" Target="../media/image259.emf"/><Relationship Id="rId64" Type="http://schemas.openxmlformats.org/officeDocument/2006/relationships/image" Target="../media/image264.emf"/><Relationship Id="rId69" Type="http://schemas.openxmlformats.org/officeDocument/2006/relationships/customXml" Target="../ink/ink537.xml"/><Relationship Id="rId8" Type="http://schemas.openxmlformats.org/officeDocument/2006/relationships/image" Target="../media/image196.png"/><Relationship Id="rId51" Type="http://schemas.openxmlformats.org/officeDocument/2006/relationships/customXml" Target="../ink/ink528.xml"/><Relationship Id="rId72" Type="http://schemas.openxmlformats.org/officeDocument/2006/relationships/image" Target="../media/image268.emf"/><Relationship Id="rId3" Type="http://schemas.openxmlformats.org/officeDocument/2006/relationships/diagramData" Target="../diagrams/data14.xml"/><Relationship Id="rId12" Type="http://schemas.openxmlformats.org/officeDocument/2006/relationships/image" Target="../media/image235.emf"/><Relationship Id="rId17" Type="http://schemas.openxmlformats.org/officeDocument/2006/relationships/customXml" Target="../ink/ink511.xml"/><Relationship Id="rId25" Type="http://schemas.openxmlformats.org/officeDocument/2006/relationships/customXml" Target="../ink/ink515.xml"/><Relationship Id="rId33" Type="http://schemas.openxmlformats.org/officeDocument/2006/relationships/customXml" Target="../ink/ink519.xml"/><Relationship Id="rId38" Type="http://schemas.openxmlformats.org/officeDocument/2006/relationships/image" Target="../media/image249.emf"/><Relationship Id="rId46" Type="http://schemas.openxmlformats.org/officeDocument/2006/relationships/image" Target="../media/image254.emf"/><Relationship Id="rId59" Type="http://schemas.openxmlformats.org/officeDocument/2006/relationships/customXml" Target="../ink/ink532.xml"/><Relationship Id="rId67" Type="http://schemas.openxmlformats.org/officeDocument/2006/relationships/customXml" Target="../ink/ink536.xml"/><Relationship Id="rId20" Type="http://schemas.openxmlformats.org/officeDocument/2006/relationships/image" Target="../media/image239.emf"/><Relationship Id="rId41" Type="http://schemas.openxmlformats.org/officeDocument/2006/relationships/customXml" Target="../ink/ink523.xml"/><Relationship Id="rId54" Type="http://schemas.openxmlformats.org/officeDocument/2006/relationships/image" Target="../media/image258.emf"/><Relationship Id="rId62" Type="http://schemas.openxmlformats.org/officeDocument/2006/relationships/image" Target="../media/image263.emf"/><Relationship Id="rId70"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diagramColors" Target="../diagrams/colors14.xml"/><Relationship Id="rId15" Type="http://schemas.openxmlformats.org/officeDocument/2006/relationships/customXml" Target="../ink/ink510.xml"/><Relationship Id="rId23" Type="http://schemas.openxmlformats.org/officeDocument/2006/relationships/customXml" Target="../ink/ink514.xml"/><Relationship Id="rId28" Type="http://schemas.openxmlformats.org/officeDocument/2006/relationships/image" Target="../media/image244.emf"/><Relationship Id="rId36" Type="http://schemas.openxmlformats.org/officeDocument/2006/relationships/image" Target="../media/image248.emf"/><Relationship Id="rId49" Type="http://schemas.openxmlformats.org/officeDocument/2006/relationships/customXml" Target="../ink/ink527.xml"/><Relationship Id="rId57" Type="http://schemas.openxmlformats.org/officeDocument/2006/relationships/customXml" Target="../ink/ink531.xml"/><Relationship Id="rId10" Type="http://schemas.openxmlformats.org/officeDocument/2006/relationships/image" Target="../media/image198.png"/><Relationship Id="rId31" Type="http://schemas.openxmlformats.org/officeDocument/2006/relationships/customXml" Target="../ink/ink518.xml"/><Relationship Id="rId44" Type="http://schemas.openxmlformats.org/officeDocument/2006/relationships/image" Target="../media/image253.emf"/><Relationship Id="rId52" Type="http://schemas.openxmlformats.org/officeDocument/2006/relationships/image" Target="../media/image257.emf"/><Relationship Id="rId60" Type="http://schemas.openxmlformats.org/officeDocument/2006/relationships/image" Target="../media/image262.emf"/><Relationship Id="rId65" Type="http://schemas.openxmlformats.org/officeDocument/2006/relationships/customXml" Target="../ink/ink535.xml"/><Relationship Id="rId73" Type="http://schemas.openxmlformats.org/officeDocument/2006/relationships/customXml" Target="../ink/ink539.xml"/><Relationship Id="rId4" Type="http://schemas.openxmlformats.org/officeDocument/2006/relationships/diagramLayout" Target="../diagrams/layout14.xml"/><Relationship Id="rId9" Type="http://schemas.openxmlformats.org/officeDocument/2006/relationships/image" Target="../media/image197.png"/><Relationship Id="rId13" Type="http://schemas.openxmlformats.org/officeDocument/2006/relationships/customXml" Target="../ink/ink509.xml"/><Relationship Id="rId18" Type="http://schemas.openxmlformats.org/officeDocument/2006/relationships/image" Target="../media/image238.emf"/><Relationship Id="rId39" Type="http://schemas.openxmlformats.org/officeDocument/2006/relationships/customXml" Target="../ink/ink522.xml"/><Relationship Id="rId34" Type="http://schemas.openxmlformats.org/officeDocument/2006/relationships/image" Target="../media/image247.emf"/><Relationship Id="rId50" Type="http://schemas.openxmlformats.org/officeDocument/2006/relationships/image" Target="../media/image256.emf"/><Relationship Id="rId55" Type="http://schemas.openxmlformats.org/officeDocument/2006/relationships/customXml" Target="../ink/ink530.xml"/><Relationship Id="rId7" Type="http://schemas.microsoft.com/office/2007/relationships/diagramDrawing" Target="../diagrams/drawing14.xml"/><Relationship Id="rId71" Type="http://schemas.openxmlformats.org/officeDocument/2006/relationships/customXml" Target="../ink/ink538.xml"/></Relationships>
</file>

<file path=ppt/slides/_rels/slide83.xml.rels><?xml version="1.0" encoding="UTF-8" standalone="yes"?>
<Relationships xmlns="http://schemas.openxmlformats.org/package/2006/relationships"><Relationship Id="rId117" Type="http://schemas.openxmlformats.org/officeDocument/2006/relationships/customXml" Target="../ink/ink593.xml"/><Relationship Id="rId21" Type="http://schemas.openxmlformats.org/officeDocument/2006/relationships/customXml" Target="../ink/ink545.xml"/><Relationship Id="rId42" Type="http://schemas.openxmlformats.org/officeDocument/2006/relationships/image" Target="../media/image252.emf"/><Relationship Id="rId63" Type="http://schemas.openxmlformats.org/officeDocument/2006/relationships/customXml" Target="../ink/ink566.xml"/><Relationship Id="rId84" Type="http://schemas.openxmlformats.org/officeDocument/2006/relationships/image" Target="../media/image275.emf"/><Relationship Id="rId138" Type="http://schemas.openxmlformats.org/officeDocument/2006/relationships/image" Target="../media/image302.emf"/><Relationship Id="rId16" Type="http://schemas.openxmlformats.org/officeDocument/2006/relationships/image" Target="../media/image237.emf"/><Relationship Id="rId107" Type="http://schemas.openxmlformats.org/officeDocument/2006/relationships/customXml" Target="../ink/ink588.xml"/><Relationship Id="rId11" Type="http://schemas.openxmlformats.org/officeDocument/2006/relationships/customXml" Target="../ink/ink540.xml"/><Relationship Id="rId32" Type="http://schemas.openxmlformats.org/officeDocument/2006/relationships/image" Target="../media/image246.emf"/><Relationship Id="rId37" Type="http://schemas.openxmlformats.org/officeDocument/2006/relationships/customXml" Target="../ink/ink553.xml"/><Relationship Id="rId53" Type="http://schemas.openxmlformats.org/officeDocument/2006/relationships/customXml" Target="../ink/ink561.xml"/><Relationship Id="rId58" Type="http://schemas.openxmlformats.org/officeDocument/2006/relationships/image" Target="../media/image261.emf"/><Relationship Id="rId74" Type="http://schemas.openxmlformats.org/officeDocument/2006/relationships/image" Target="../media/image269.emf"/><Relationship Id="rId79" Type="http://schemas.openxmlformats.org/officeDocument/2006/relationships/customXml" Target="../ink/ink574.xml"/><Relationship Id="rId102" Type="http://schemas.openxmlformats.org/officeDocument/2006/relationships/image" Target="../media/image284.emf"/><Relationship Id="rId123" Type="http://schemas.openxmlformats.org/officeDocument/2006/relationships/customXml" Target="../ink/ink596.xml"/><Relationship Id="rId128" Type="http://schemas.openxmlformats.org/officeDocument/2006/relationships/image" Target="../media/image297.emf"/><Relationship Id="rId5" Type="http://schemas.openxmlformats.org/officeDocument/2006/relationships/diagramQuickStyle" Target="../diagrams/quickStyle15.xml"/><Relationship Id="rId90" Type="http://schemas.openxmlformats.org/officeDocument/2006/relationships/image" Target="../media/image278.emf"/><Relationship Id="rId95" Type="http://schemas.openxmlformats.org/officeDocument/2006/relationships/customXml" Target="../ink/ink582.xml"/><Relationship Id="rId22" Type="http://schemas.openxmlformats.org/officeDocument/2006/relationships/image" Target="../media/image241.emf"/><Relationship Id="rId27" Type="http://schemas.openxmlformats.org/officeDocument/2006/relationships/customXml" Target="../ink/ink548.xml"/><Relationship Id="rId43" Type="http://schemas.openxmlformats.org/officeDocument/2006/relationships/customXml" Target="../ink/ink556.xml"/><Relationship Id="rId48" Type="http://schemas.openxmlformats.org/officeDocument/2006/relationships/image" Target="../media/image255.emf"/><Relationship Id="rId64" Type="http://schemas.openxmlformats.org/officeDocument/2006/relationships/image" Target="../media/image264.emf"/><Relationship Id="rId69" Type="http://schemas.openxmlformats.org/officeDocument/2006/relationships/customXml" Target="../ink/ink569.xml"/><Relationship Id="rId113" Type="http://schemas.openxmlformats.org/officeDocument/2006/relationships/customXml" Target="../ink/ink591.xml"/><Relationship Id="rId118" Type="http://schemas.openxmlformats.org/officeDocument/2006/relationships/image" Target="../media/image292.emf"/><Relationship Id="rId134" Type="http://schemas.openxmlformats.org/officeDocument/2006/relationships/image" Target="../media/image300.emf"/><Relationship Id="rId139" Type="http://schemas.openxmlformats.org/officeDocument/2006/relationships/customXml" Target="../ink/ink604.xml"/><Relationship Id="rId80" Type="http://schemas.openxmlformats.org/officeDocument/2006/relationships/image" Target="../media/image273.emf"/><Relationship Id="rId85" Type="http://schemas.openxmlformats.org/officeDocument/2006/relationships/customXml" Target="../ink/ink577.xml"/><Relationship Id="rId12" Type="http://schemas.openxmlformats.org/officeDocument/2006/relationships/image" Target="../media/image235.emf"/><Relationship Id="rId17" Type="http://schemas.openxmlformats.org/officeDocument/2006/relationships/customXml" Target="../ink/ink543.xml"/><Relationship Id="rId33" Type="http://schemas.openxmlformats.org/officeDocument/2006/relationships/customXml" Target="../ink/ink551.xml"/><Relationship Id="rId38" Type="http://schemas.openxmlformats.org/officeDocument/2006/relationships/image" Target="../media/image249.emf"/><Relationship Id="rId59" Type="http://schemas.openxmlformats.org/officeDocument/2006/relationships/customXml" Target="../ink/ink564.xml"/><Relationship Id="rId103" Type="http://schemas.openxmlformats.org/officeDocument/2006/relationships/customXml" Target="../ink/ink586.xml"/><Relationship Id="rId108" Type="http://schemas.openxmlformats.org/officeDocument/2006/relationships/image" Target="../media/image287.emf"/><Relationship Id="rId124" Type="http://schemas.openxmlformats.org/officeDocument/2006/relationships/image" Target="../media/image295.emf"/><Relationship Id="rId129" Type="http://schemas.openxmlformats.org/officeDocument/2006/relationships/customXml" Target="../ink/ink599.xml"/><Relationship Id="rId54" Type="http://schemas.openxmlformats.org/officeDocument/2006/relationships/image" Target="../media/image258.emf"/><Relationship Id="rId70" Type="http://schemas.openxmlformats.org/officeDocument/2006/relationships/image" Target="../media/image267.emf"/><Relationship Id="rId75" Type="http://schemas.openxmlformats.org/officeDocument/2006/relationships/customXml" Target="../ink/ink572.xml"/><Relationship Id="rId91" Type="http://schemas.openxmlformats.org/officeDocument/2006/relationships/customXml" Target="../ink/ink580.xml"/><Relationship Id="rId96" Type="http://schemas.openxmlformats.org/officeDocument/2006/relationships/image" Target="../media/image281.emf"/><Relationship Id="rId140" Type="http://schemas.openxmlformats.org/officeDocument/2006/relationships/image" Target="../media/image303.emf"/><Relationship Id="rId1" Type="http://schemas.openxmlformats.org/officeDocument/2006/relationships/slideLayout" Target="../slideLayouts/slideLayout2.xml"/><Relationship Id="rId6" Type="http://schemas.openxmlformats.org/officeDocument/2006/relationships/diagramColors" Target="../diagrams/colors15.xml"/><Relationship Id="rId23" Type="http://schemas.openxmlformats.org/officeDocument/2006/relationships/customXml" Target="../ink/ink546.xml"/><Relationship Id="rId28" Type="http://schemas.openxmlformats.org/officeDocument/2006/relationships/image" Target="../media/image244.emf"/><Relationship Id="rId49" Type="http://schemas.openxmlformats.org/officeDocument/2006/relationships/customXml" Target="../ink/ink559.xml"/><Relationship Id="rId114" Type="http://schemas.openxmlformats.org/officeDocument/2006/relationships/image" Target="../media/image290.emf"/><Relationship Id="rId119" Type="http://schemas.openxmlformats.org/officeDocument/2006/relationships/customXml" Target="../ink/ink594.xml"/><Relationship Id="rId44" Type="http://schemas.openxmlformats.org/officeDocument/2006/relationships/image" Target="../media/image253.emf"/><Relationship Id="rId60" Type="http://schemas.openxmlformats.org/officeDocument/2006/relationships/image" Target="../media/image262.emf"/><Relationship Id="rId65" Type="http://schemas.openxmlformats.org/officeDocument/2006/relationships/customXml" Target="../ink/ink567.xml"/><Relationship Id="rId81" Type="http://schemas.openxmlformats.org/officeDocument/2006/relationships/customXml" Target="../ink/ink575.xml"/><Relationship Id="rId86" Type="http://schemas.openxmlformats.org/officeDocument/2006/relationships/image" Target="../media/image276.emf"/><Relationship Id="rId130" Type="http://schemas.openxmlformats.org/officeDocument/2006/relationships/image" Target="../media/image298.emf"/><Relationship Id="rId135" Type="http://schemas.openxmlformats.org/officeDocument/2006/relationships/customXml" Target="../ink/ink602.xml"/><Relationship Id="rId13" Type="http://schemas.openxmlformats.org/officeDocument/2006/relationships/customXml" Target="../ink/ink541.xml"/><Relationship Id="rId18" Type="http://schemas.openxmlformats.org/officeDocument/2006/relationships/image" Target="../media/image238.emf"/><Relationship Id="rId39" Type="http://schemas.openxmlformats.org/officeDocument/2006/relationships/customXml" Target="../ink/ink554.xml"/><Relationship Id="rId109" Type="http://schemas.openxmlformats.org/officeDocument/2006/relationships/customXml" Target="../ink/ink589.xml"/><Relationship Id="rId34" Type="http://schemas.openxmlformats.org/officeDocument/2006/relationships/image" Target="../media/image247.emf"/><Relationship Id="rId50" Type="http://schemas.openxmlformats.org/officeDocument/2006/relationships/image" Target="../media/image256.emf"/><Relationship Id="rId55" Type="http://schemas.openxmlformats.org/officeDocument/2006/relationships/customXml" Target="../ink/ink562.xml"/><Relationship Id="rId76" Type="http://schemas.openxmlformats.org/officeDocument/2006/relationships/image" Target="../media/image271.emf"/><Relationship Id="rId97" Type="http://schemas.openxmlformats.org/officeDocument/2006/relationships/customXml" Target="../ink/ink583.xml"/><Relationship Id="rId104" Type="http://schemas.openxmlformats.org/officeDocument/2006/relationships/image" Target="../media/image285.emf"/><Relationship Id="rId120" Type="http://schemas.openxmlformats.org/officeDocument/2006/relationships/image" Target="../media/image293.emf"/><Relationship Id="rId125" Type="http://schemas.openxmlformats.org/officeDocument/2006/relationships/customXml" Target="../ink/ink597.xml"/><Relationship Id="rId7" Type="http://schemas.microsoft.com/office/2007/relationships/diagramDrawing" Target="../diagrams/drawing15.xml"/><Relationship Id="rId71" Type="http://schemas.openxmlformats.org/officeDocument/2006/relationships/customXml" Target="../ink/ink570.xml"/><Relationship Id="rId92" Type="http://schemas.openxmlformats.org/officeDocument/2006/relationships/image" Target="../media/image279.emf"/><Relationship Id="rId2" Type="http://schemas.openxmlformats.org/officeDocument/2006/relationships/notesSlide" Target="../notesSlides/notesSlide83.xml"/><Relationship Id="rId29" Type="http://schemas.openxmlformats.org/officeDocument/2006/relationships/customXml" Target="../ink/ink549.xml"/><Relationship Id="rId24" Type="http://schemas.openxmlformats.org/officeDocument/2006/relationships/image" Target="../media/image242.emf"/><Relationship Id="rId40" Type="http://schemas.openxmlformats.org/officeDocument/2006/relationships/image" Target="../media/image251.emf"/><Relationship Id="rId45" Type="http://schemas.openxmlformats.org/officeDocument/2006/relationships/customXml" Target="../ink/ink557.xml"/><Relationship Id="rId66" Type="http://schemas.openxmlformats.org/officeDocument/2006/relationships/image" Target="../media/image265.emf"/><Relationship Id="rId87" Type="http://schemas.openxmlformats.org/officeDocument/2006/relationships/customXml" Target="../ink/ink578.xml"/><Relationship Id="rId110" Type="http://schemas.openxmlformats.org/officeDocument/2006/relationships/image" Target="../media/image288.emf"/><Relationship Id="rId115" Type="http://schemas.openxmlformats.org/officeDocument/2006/relationships/customXml" Target="../ink/ink592.xml"/><Relationship Id="rId131" Type="http://schemas.openxmlformats.org/officeDocument/2006/relationships/customXml" Target="../ink/ink600.xml"/><Relationship Id="rId136" Type="http://schemas.openxmlformats.org/officeDocument/2006/relationships/image" Target="../media/image301.emf"/><Relationship Id="rId61" Type="http://schemas.openxmlformats.org/officeDocument/2006/relationships/customXml" Target="../ink/ink565.xml"/><Relationship Id="rId82" Type="http://schemas.openxmlformats.org/officeDocument/2006/relationships/image" Target="../media/image274.emf"/><Relationship Id="rId19" Type="http://schemas.openxmlformats.org/officeDocument/2006/relationships/customXml" Target="../ink/ink544.xml"/><Relationship Id="rId14" Type="http://schemas.openxmlformats.org/officeDocument/2006/relationships/image" Target="../media/image236.emf"/><Relationship Id="rId30" Type="http://schemas.openxmlformats.org/officeDocument/2006/relationships/image" Target="../media/image245.emf"/><Relationship Id="rId35" Type="http://schemas.openxmlformats.org/officeDocument/2006/relationships/customXml" Target="../ink/ink552.xml"/><Relationship Id="rId56" Type="http://schemas.openxmlformats.org/officeDocument/2006/relationships/image" Target="../media/image259.emf"/><Relationship Id="rId77" Type="http://schemas.openxmlformats.org/officeDocument/2006/relationships/customXml" Target="../ink/ink573.xml"/><Relationship Id="rId100" Type="http://schemas.openxmlformats.org/officeDocument/2006/relationships/image" Target="../media/image283.emf"/><Relationship Id="rId105" Type="http://schemas.openxmlformats.org/officeDocument/2006/relationships/customXml" Target="../ink/ink587.xml"/><Relationship Id="rId126" Type="http://schemas.openxmlformats.org/officeDocument/2006/relationships/image" Target="../media/image296.emf"/><Relationship Id="rId8" Type="http://schemas.openxmlformats.org/officeDocument/2006/relationships/image" Target="../media/image196.png"/><Relationship Id="rId51" Type="http://schemas.openxmlformats.org/officeDocument/2006/relationships/customXml" Target="../ink/ink560.xml"/><Relationship Id="rId72" Type="http://schemas.openxmlformats.org/officeDocument/2006/relationships/image" Target="../media/image268.emf"/><Relationship Id="rId93" Type="http://schemas.openxmlformats.org/officeDocument/2006/relationships/customXml" Target="../ink/ink581.xml"/><Relationship Id="rId98" Type="http://schemas.openxmlformats.org/officeDocument/2006/relationships/image" Target="../media/image282.emf"/><Relationship Id="rId121" Type="http://schemas.openxmlformats.org/officeDocument/2006/relationships/customXml" Target="../ink/ink595.xml"/><Relationship Id="rId3" Type="http://schemas.openxmlformats.org/officeDocument/2006/relationships/diagramData" Target="../diagrams/data15.xml"/><Relationship Id="rId25" Type="http://schemas.openxmlformats.org/officeDocument/2006/relationships/customXml" Target="../ink/ink547.xml"/><Relationship Id="rId46" Type="http://schemas.openxmlformats.org/officeDocument/2006/relationships/image" Target="../media/image254.emf"/><Relationship Id="rId67" Type="http://schemas.openxmlformats.org/officeDocument/2006/relationships/customXml" Target="../ink/ink568.xml"/><Relationship Id="rId116" Type="http://schemas.openxmlformats.org/officeDocument/2006/relationships/image" Target="../media/image291.emf"/><Relationship Id="rId137" Type="http://schemas.openxmlformats.org/officeDocument/2006/relationships/customXml" Target="../ink/ink603.xml"/><Relationship Id="rId20" Type="http://schemas.openxmlformats.org/officeDocument/2006/relationships/image" Target="../media/image239.emf"/><Relationship Id="rId41" Type="http://schemas.openxmlformats.org/officeDocument/2006/relationships/customXml" Target="../ink/ink555.xml"/><Relationship Id="rId62" Type="http://schemas.openxmlformats.org/officeDocument/2006/relationships/image" Target="../media/image263.emf"/><Relationship Id="rId83" Type="http://schemas.openxmlformats.org/officeDocument/2006/relationships/customXml" Target="../ink/ink576.xml"/><Relationship Id="rId88" Type="http://schemas.openxmlformats.org/officeDocument/2006/relationships/image" Target="../media/image277.emf"/><Relationship Id="rId111" Type="http://schemas.openxmlformats.org/officeDocument/2006/relationships/customXml" Target="../ink/ink590.xml"/><Relationship Id="rId132" Type="http://schemas.openxmlformats.org/officeDocument/2006/relationships/image" Target="../media/image299.emf"/><Relationship Id="rId15" Type="http://schemas.openxmlformats.org/officeDocument/2006/relationships/customXml" Target="../ink/ink542.xml"/><Relationship Id="rId36" Type="http://schemas.openxmlformats.org/officeDocument/2006/relationships/image" Target="../media/image248.emf"/><Relationship Id="rId57" Type="http://schemas.openxmlformats.org/officeDocument/2006/relationships/customXml" Target="../ink/ink563.xml"/><Relationship Id="rId106" Type="http://schemas.openxmlformats.org/officeDocument/2006/relationships/image" Target="../media/image286.emf"/><Relationship Id="rId127" Type="http://schemas.openxmlformats.org/officeDocument/2006/relationships/customXml" Target="../ink/ink598.xml"/><Relationship Id="rId10" Type="http://schemas.openxmlformats.org/officeDocument/2006/relationships/image" Target="../media/image198.png"/><Relationship Id="rId31" Type="http://schemas.openxmlformats.org/officeDocument/2006/relationships/customXml" Target="../ink/ink550.xml"/><Relationship Id="rId52" Type="http://schemas.openxmlformats.org/officeDocument/2006/relationships/image" Target="../media/image257.emf"/><Relationship Id="rId73" Type="http://schemas.openxmlformats.org/officeDocument/2006/relationships/customXml" Target="../ink/ink571.xml"/><Relationship Id="rId78" Type="http://schemas.openxmlformats.org/officeDocument/2006/relationships/image" Target="../media/image272.emf"/><Relationship Id="rId94" Type="http://schemas.openxmlformats.org/officeDocument/2006/relationships/image" Target="../media/image280.emf"/><Relationship Id="rId99" Type="http://schemas.openxmlformats.org/officeDocument/2006/relationships/customXml" Target="../ink/ink584.xml"/><Relationship Id="rId101" Type="http://schemas.openxmlformats.org/officeDocument/2006/relationships/customXml" Target="../ink/ink585.xml"/><Relationship Id="rId122" Type="http://schemas.openxmlformats.org/officeDocument/2006/relationships/image" Target="../media/image294.emf"/><Relationship Id="rId4" Type="http://schemas.openxmlformats.org/officeDocument/2006/relationships/diagramLayout" Target="../diagrams/layout15.xml"/><Relationship Id="rId9" Type="http://schemas.openxmlformats.org/officeDocument/2006/relationships/image" Target="../media/image197.png"/><Relationship Id="rId26" Type="http://schemas.openxmlformats.org/officeDocument/2006/relationships/image" Target="../media/image243.emf"/><Relationship Id="rId47" Type="http://schemas.openxmlformats.org/officeDocument/2006/relationships/customXml" Target="../ink/ink558.xml"/><Relationship Id="rId68" Type="http://schemas.openxmlformats.org/officeDocument/2006/relationships/image" Target="../media/image266.emf"/><Relationship Id="rId89" Type="http://schemas.openxmlformats.org/officeDocument/2006/relationships/customXml" Target="../ink/ink579.xml"/><Relationship Id="rId112" Type="http://schemas.openxmlformats.org/officeDocument/2006/relationships/image" Target="../media/image289.emf"/><Relationship Id="rId133" Type="http://schemas.openxmlformats.org/officeDocument/2006/relationships/customXml" Target="../ink/ink60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612.xml"/><Relationship Id="rId26" Type="http://schemas.openxmlformats.org/officeDocument/2006/relationships/customXml" Target="../ink/ink616.xml"/><Relationship Id="rId3" Type="http://schemas.openxmlformats.org/officeDocument/2006/relationships/image" Target="../media/image199.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609.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5.xml"/><Relationship Id="rId16" Type="http://schemas.openxmlformats.org/officeDocument/2006/relationships/customXml" Target="../ink/ink611.xml"/><Relationship Id="rId20" Type="http://schemas.openxmlformats.org/officeDocument/2006/relationships/customXml" Target="../ink/ink613.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606.xml"/><Relationship Id="rId11" Type="http://schemas.openxmlformats.org/officeDocument/2006/relationships/image" Target="../media/image1340.emf"/><Relationship Id="rId24" Type="http://schemas.openxmlformats.org/officeDocument/2006/relationships/customXml" Target="../ink/ink615.xml"/><Relationship Id="rId32" Type="http://schemas.openxmlformats.org/officeDocument/2006/relationships/customXml" Target="../ink/ink619.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617.xml"/><Relationship Id="rId10" Type="http://schemas.openxmlformats.org/officeDocument/2006/relationships/customXml" Target="../ink/ink608.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605.xml"/><Relationship Id="rId9" Type="http://schemas.openxmlformats.org/officeDocument/2006/relationships/image" Target="../media/image1330.emf"/><Relationship Id="rId14" Type="http://schemas.openxmlformats.org/officeDocument/2006/relationships/customXml" Target="../ink/ink610.xml"/><Relationship Id="rId22" Type="http://schemas.openxmlformats.org/officeDocument/2006/relationships/customXml" Target="../ink/ink614.xml"/><Relationship Id="rId27" Type="http://schemas.openxmlformats.org/officeDocument/2006/relationships/image" Target="../media/image1420.emf"/><Relationship Id="rId30" Type="http://schemas.openxmlformats.org/officeDocument/2006/relationships/customXml" Target="../ink/ink618.xml"/><Relationship Id="rId8" Type="http://schemas.openxmlformats.org/officeDocument/2006/relationships/customXml" Target="../ink/ink607.xml"/></Relationships>
</file>

<file path=ppt/slides/_rels/slide86.xml.rels><?xml version="1.0" encoding="UTF-8" standalone="yes"?>
<Relationships xmlns="http://schemas.openxmlformats.org/package/2006/relationships"><Relationship Id="rId13" Type="http://schemas.openxmlformats.org/officeDocument/2006/relationships/image" Target="../media/image1510.emf"/><Relationship Id="rId18" Type="http://schemas.openxmlformats.org/officeDocument/2006/relationships/customXml" Target="../ink/ink627.xml"/><Relationship Id="rId26" Type="http://schemas.openxmlformats.org/officeDocument/2006/relationships/customXml" Target="../ink/ink631.xml"/><Relationship Id="rId3" Type="http://schemas.openxmlformats.org/officeDocument/2006/relationships/image" Target="../media/image200.png"/><Relationship Id="rId21" Type="http://schemas.openxmlformats.org/officeDocument/2006/relationships/image" Target="../media/image1550.emf"/><Relationship Id="rId34" Type="http://schemas.openxmlformats.org/officeDocument/2006/relationships/customXml" Target="../ink/ink635.xml"/><Relationship Id="rId7" Type="http://schemas.openxmlformats.org/officeDocument/2006/relationships/image" Target="../media/image1480.emf"/><Relationship Id="rId12" Type="http://schemas.openxmlformats.org/officeDocument/2006/relationships/customXml" Target="../ink/ink624.xml"/><Relationship Id="rId17" Type="http://schemas.openxmlformats.org/officeDocument/2006/relationships/image" Target="../media/image1530.emf"/><Relationship Id="rId25" Type="http://schemas.openxmlformats.org/officeDocument/2006/relationships/image" Target="../media/image1570.emf"/><Relationship Id="rId33" Type="http://schemas.openxmlformats.org/officeDocument/2006/relationships/image" Target="../media/image1610.emf"/><Relationship Id="rId2" Type="http://schemas.openxmlformats.org/officeDocument/2006/relationships/notesSlide" Target="../notesSlides/notesSlide86.xml"/><Relationship Id="rId16" Type="http://schemas.openxmlformats.org/officeDocument/2006/relationships/customXml" Target="../ink/ink626.xml"/><Relationship Id="rId20" Type="http://schemas.openxmlformats.org/officeDocument/2006/relationships/customXml" Target="../ink/ink628.xml"/><Relationship Id="rId29" Type="http://schemas.openxmlformats.org/officeDocument/2006/relationships/image" Target="../media/image1590.emf"/><Relationship Id="rId1" Type="http://schemas.openxmlformats.org/officeDocument/2006/relationships/slideLayout" Target="../slideLayouts/slideLayout2.xml"/><Relationship Id="rId6" Type="http://schemas.openxmlformats.org/officeDocument/2006/relationships/customXml" Target="../ink/ink621.xml"/><Relationship Id="rId11" Type="http://schemas.openxmlformats.org/officeDocument/2006/relationships/image" Target="../media/image1500.emf"/><Relationship Id="rId24" Type="http://schemas.openxmlformats.org/officeDocument/2006/relationships/customXml" Target="../ink/ink630.xml"/><Relationship Id="rId32" Type="http://schemas.openxmlformats.org/officeDocument/2006/relationships/customXml" Target="../ink/ink634.xml"/><Relationship Id="rId5" Type="http://schemas.openxmlformats.org/officeDocument/2006/relationships/image" Target="../media/image1470.emf"/><Relationship Id="rId15" Type="http://schemas.openxmlformats.org/officeDocument/2006/relationships/image" Target="../media/image1520.emf"/><Relationship Id="rId23" Type="http://schemas.openxmlformats.org/officeDocument/2006/relationships/image" Target="../media/image1560.emf"/><Relationship Id="rId28" Type="http://schemas.openxmlformats.org/officeDocument/2006/relationships/customXml" Target="../ink/ink632.xml"/><Relationship Id="rId10" Type="http://schemas.openxmlformats.org/officeDocument/2006/relationships/customXml" Target="../ink/ink623.xml"/><Relationship Id="rId19" Type="http://schemas.openxmlformats.org/officeDocument/2006/relationships/image" Target="../media/image1540.emf"/><Relationship Id="rId31" Type="http://schemas.openxmlformats.org/officeDocument/2006/relationships/image" Target="../media/image1600.emf"/><Relationship Id="rId4" Type="http://schemas.openxmlformats.org/officeDocument/2006/relationships/customXml" Target="../ink/ink620.xml"/><Relationship Id="rId9" Type="http://schemas.openxmlformats.org/officeDocument/2006/relationships/image" Target="../media/image1490.emf"/><Relationship Id="rId14" Type="http://schemas.openxmlformats.org/officeDocument/2006/relationships/customXml" Target="../ink/ink625.xml"/><Relationship Id="rId22" Type="http://schemas.openxmlformats.org/officeDocument/2006/relationships/customXml" Target="../ink/ink629.xml"/><Relationship Id="rId27" Type="http://schemas.openxmlformats.org/officeDocument/2006/relationships/image" Target="../media/image1580.emf"/><Relationship Id="rId30" Type="http://schemas.openxmlformats.org/officeDocument/2006/relationships/customXml" Target="../ink/ink633.xml"/><Relationship Id="rId35" Type="http://schemas.openxmlformats.org/officeDocument/2006/relationships/image" Target="../media/image1620.emf"/><Relationship Id="rId8" Type="http://schemas.openxmlformats.org/officeDocument/2006/relationships/customXml" Target="../ink/ink62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mc:Choice xmlns:p14="http://schemas.microsoft.com/office/powerpoint/2010/main" Requires="p14">
          <p:contentPart p14:bwMode="auto" r:id="rId3">
            <p14:nvContentPartPr>
              <p14:cNvPr id="54" name="Ink 53">
                <a:extLst>
                  <a:ext uri="{FF2B5EF4-FFF2-40B4-BE49-F238E27FC236}">
                    <a16:creationId xmlns:a16="http://schemas.microsoft.com/office/drawing/2014/main" xmlns="" id="{437034D0-19D1-4097-B352-451FEB35CD5E}"/>
                  </a:ext>
                </a:extLst>
              </p14:cNvPr>
              <p14:cNvContentPartPr/>
              <p14:nvPr/>
            </p14:nvContentPartPr>
            <p14:xfrm>
              <a:off x="1858486" y="2502397"/>
              <a:ext cx="1019160" cy="1012680"/>
            </p14:xfrm>
          </p:contentPart>
        </mc:Choice>
        <mc:Fallback>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7" name="Ink 56">
                <a:extLst>
                  <a:ext uri="{FF2B5EF4-FFF2-40B4-BE49-F238E27FC236}">
                    <a16:creationId xmlns:a16="http://schemas.microsoft.com/office/drawing/2014/main" xmlns="" id="{918C0709-A3FF-41EC-ABD5-0A076533F86B}"/>
                  </a:ext>
                </a:extLst>
              </p14:cNvPr>
              <p14:cNvContentPartPr/>
              <p14:nvPr/>
            </p14:nvContentPartPr>
            <p14:xfrm>
              <a:off x="3783766" y="3173797"/>
              <a:ext cx="79920" cy="145080"/>
            </p14:xfrm>
          </p:contentPart>
        </mc:Choice>
        <mc:Fallback>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8" name="Ink 57">
                <a:extLst>
                  <a:ext uri="{FF2B5EF4-FFF2-40B4-BE49-F238E27FC236}">
                    <a16:creationId xmlns:a16="http://schemas.microsoft.com/office/drawing/2014/main" xmlns="" id="{881A52DB-3005-4A43-BA97-4CF3F7C77DB3}"/>
                  </a:ext>
                </a:extLst>
              </p14:cNvPr>
              <p14:cNvContentPartPr/>
              <p14:nvPr/>
            </p14:nvContentPartPr>
            <p14:xfrm>
              <a:off x="4006966" y="3126277"/>
              <a:ext cx="129960" cy="164160"/>
            </p14:xfrm>
          </p:contentPart>
        </mc:Choice>
        <mc:Fallback>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9" name="Ink 58">
                <a:extLst>
                  <a:ext uri="{FF2B5EF4-FFF2-40B4-BE49-F238E27FC236}">
                    <a16:creationId xmlns:a16="http://schemas.microsoft.com/office/drawing/2014/main" xmlns="" id="{333582B8-5001-432F-9016-5199462AD6EB}"/>
                  </a:ext>
                </a:extLst>
              </p14:cNvPr>
              <p14:cNvContentPartPr/>
              <p14:nvPr/>
            </p14:nvContentPartPr>
            <p14:xfrm>
              <a:off x="3500446" y="3106117"/>
              <a:ext cx="131040" cy="549000"/>
            </p14:xfrm>
          </p:contentPart>
        </mc:Choice>
        <mc:Fallback>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0" name="Ink 59">
                <a:extLst>
                  <a:ext uri="{FF2B5EF4-FFF2-40B4-BE49-F238E27FC236}">
                    <a16:creationId xmlns:a16="http://schemas.microsoft.com/office/drawing/2014/main" xmlns="" id="{C4372793-C068-45C6-BB04-99F20CE52DEC}"/>
                  </a:ext>
                </a:extLst>
              </p14:cNvPr>
              <p14:cNvContentPartPr/>
              <p14:nvPr/>
            </p14:nvContentPartPr>
            <p14:xfrm>
              <a:off x="4656046" y="3084157"/>
              <a:ext cx="312840" cy="213840"/>
            </p14:xfrm>
          </p:contentPart>
        </mc:Choice>
        <mc:Fallback>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1" name="Ink 60">
                <a:extLst>
                  <a:ext uri="{FF2B5EF4-FFF2-40B4-BE49-F238E27FC236}">
                    <a16:creationId xmlns:a16="http://schemas.microsoft.com/office/drawing/2014/main" xmlns="" id="{6CB2CC27-31BA-49F6-9B96-BCBB9BC09889}"/>
                  </a:ext>
                </a:extLst>
              </p14:cNvPr>
              <p14:cNvContentPartPr/>
              <p14:nvPr/>
            </p14:nvContentPartPr>
            <p14:xfrm>
              <a:off x="5129806" y="3067237"/>
              <a:ext cx="143640" cy="234360"/>
            </p14:xfrm>
          </p:contentPart>
        </mc:Choice>
        <mc:Fallback>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2" name="Ink 61">
                <a:extLst>
                  <a:ext uri="{FF2B5EF4-FFF2-40B4-BE49-F238E27FC236}">
                    <a16:creationId xmlns:a16="http://schemas.microsoft.com/office/drawing/2014/main" xmlns="" id="{FA18D074-FEA9-4CEE-9B67-A448ABED5EFB}"/>
                  </a:ext>
                </a:extLst>
              </p14:cNvPr>
              <p14:cNvContentPartPr/>
              <p14:nvPr/>
            </p14:nvContentPartPr>
            <p14:xfrm>
              <a:off x="5450926" y="3168757"/>
              <a:ext cx="37800" cy="138240"/>
            </p14:xfrm>
          </p:contentPart>
        </mc:Choice>
        <mc:Fallback>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63" name="Ink 62">
                <a:extLst>
                  <a:ext uri="{FF2B5EF4-FFF2-40B4-BE49-F238E27FC236}">
                    <a16:creationId xmlns:a16="http://schemas.microsoft.com/office/drawing/2014/main" xmlns="" id="{69A121F8-AA55-44CE-AC2C-6BDA375130CF}"/>
                  </a:ext>
                </a:extLst>
              </p14:cNvPr>
              <p14:cNvContentPartPr/>
              <p14:nvPr/>
            </p14:nvContentPartPr>
            <p14:xfrm>
              <a:off x="5496286" y="2982997"/>
              <a:ext cx="3240" cy="46080"/>
            </p14:xfrm>
          </p:contentPart>
        </mc:Choice>
        <mc:Fallback>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66" name="Ink 65">
                <a:extLst>
                  <a:ext uri="{FF2B5EF4-FFF2-40B4-BE49-F238E27FC236}">
                    <a16:creationId xmlns:a16="http://schemas.microsoft.com/office/drawing/2014/main" xmlns="" id="{7050BDAA-BC99-429A-83DE-3350FD79D7AD}"/>
                  </a:ext>
                </a:extLst>
              </p14:cNvPr>
              <p14:cNvContentPartPr/>
              <p14:nvPr/>
            </p14:nvContentPartPr>
            <p14:xfrm>
              <a:off x="5716246" y="2837557"/>
              <a:ext cx="135000" cy="511920"/>
            </p14:xfrm>
          </p:contentPart>
        </mc:Choice>
        <mc:Fallback>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67" name="Ink 66">
                <a:extLst>
                  <a:ext uri="{FF2B5EF4-FFF2-40B4-BE49-F238E27FC236}">
                    <a16:creationId xmlns:a16="http://schemas.microsoft.com/office/drawing/2014/main" xmlns="" id="{6D768DFA-AE46-4A6C-BC1F-6E3BA1656658}"/>
                  </a:ext>
                </a:extLst>
              </p14:cNvPr>
              <p14:cNvContentPartPr/>
              <p14:nvPr/>
            </p14:nvContentPartPr>
            <p14:xfrm>
              <a:off x="6003886" y="3177757"/>
              <a:ext cx="170280" cy="169200"/>
            </p14:xfrm>
          </p:contentPart>
        </mc:Choice>
        <mc:Fallback>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70" name="Ink 69">
                <a:extLst>
                  <a:ext uri="{FF2B5EF4-FFF2-40B4-BE49-F238E27FC236}">
                    <a16:creationId xmlns:a16="http://schemas.microsoft.com/office/drawing/2014/main" xmlns="" id="{43E314B5-59BD-494D-8168-0BC70B38C663}"/>
                  </a:ext>
                </a:extLst>
              </p14:cNvPr>
              <p14:cNvContentPartPr/>
              <p14:nvPr/>
            </p14:nvContentPartPr>
            <p14:xfrm>
              <a:off x="6736486" y="2760157"/>
              <a:ext cx="222480" cy="563400"/>
            </p14:xfrm>
          </p:contentPart>
        </mc:Choice>
        <mc:Fallback>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71" name="Ink 70">
                <a:extLst>
                  <a:ext uri="{FF2B5EF4-FFF2-40B4-BE49-F238E27FC236}">
                    <a16:creationId xmlns:a16="http://schemas.microsoft.com/office/drawing/2014/main" xmlns="" id="{E44D646B-C3BD-4BA7-BEBB-178865811DCF}"/>
                  </a:ext>
                </a:extLst>
              </p14:cNvPr>
              <p14:cNvContentPartPr/>
              <p14:nvPr/>
            </p14:nvContentPartPr>
            <p14:xfrm>
              <a:off x="7107646" y="2743597"/>
              <a:ext cx="207360" cy="549000"/>
            </p14:xfrm>
          </p:contentPart>
        </mc:Choice>
        <mc:Fallback>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72" name="Ink 71">
                <a:extLst>
                  <a:ext uri="{FF2B5EF4-FFF2-40B4-BE49-F238E27FC236}">
                    <a16:creationId xmlns:a16="http://schemas.microsoft.com/office/drawing/2014/main" xmlns="" id="{581E0EFF-76D6-4CD6-9EE8-222A7DFCF05D}"/>
                  </a:ext>
                </a:extLst>
              </p14:cNvPr>
              <p14:cNvContentPartPr/>
              <p14:nvPr/>
            </p14:nvContentPartPr>
            <p14:xfrm>
              <a:off x="7451446" y="3104317"/>
              <a:ext cx="199080" cy="201240"/>
            </p14:xfrm>
          </p:contentPart>
        </mc:Choice>
        <mc:Fallback>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73" name="Ink 72">
                <a:extLst>
                  <a:ext uri="{FF2B5EF4-FFF2-40B4-BE49-F238E27FC236}">
                    <a16:creationId xmlns:a16="http://schemas.microsoft.com/office/drawing/2014/main" xmlns="" id="{CF9728E6-C524-47D0-B865-2D778333492C}"/>
                  </a:ext>
                </a:extLst>
              </p14:cNvPr>
              <p14:cNvContentPartPr/>
              <p14:nvPr/>
            </p14:nvContentPartPr>
            <p14:xfrm>
              <a:off x="7747366" y="3128077"/>
              <a:ext cx="311040" cy="166320"/>
            </p14:xfrm>
          </p:contentPart>
        </mc:Choice>
        <mc:Fallback>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74" name="Ink 73">
                <a:extLst>
                  <a:ext uri="{FF2B5EF4-FFF2-40B4-BE49-F238E27FC236}">
                    <a16:creationId xmlns:a16="http://schemas.microsoft.com/office/drawing/2014/main" xmlns="" id="{44B962A8-0291-4956-8B24-555662121534}"/>
                  </a:ext>
                </a:extLst>
              </p14:cNvPr>
              <p14:cNvContentPartPr/>
              <p14:nvPr/>
            </p14:nvContentPartPr>
            <p14:xfrm>
              <a:off x="8553046" y="3019357"/>
              <a:ext cx="122400" cy="267480"/>
            </p14:xfrm>
          </p:contentPart>
        </mc:Choice>
        <mc:Fallback>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76" name="Ink 75">
                <a:extLst>
                  <a:ext uri="{FF2B5EF4-FFF2-40B4-BE49-F238E27FC236}">
                    <a16:creationId xmlns:a16="http://schemas.microsoft.com/office/drawing/2014/main" xmlns="" id="{36B03586-F367-48E8-8937-DB8CBC20CA93}"/>
                  </a:ext>
                </a:extLst>
              </p14:cNvPr>
              <p14:cNvContentPartPr/>
              <p14:nvPr/>
            </p14:nvContentPartPr>
            <p14:xfrm>
              <a:off x="8896486" y="2902357"/>
              <a:ext cx="2520" cy="23760"/>
            </p14:xfrm>
          </p:contentPart>
        </mc:Choice>
        <mc:Fallback>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78" name="Ink 77">
                <a:extLst>
                  <a:ext uri="{FF2B5EF4-FFF2-40B4-BE49-F238E27FC236}">
                    <a16:creationId xmlns:a16="http://schemas.microsoft.com/office/drawing/2014/main" xmlns="" id="{F0CAAB5E-4C6E-4980-8AC7-FAAF945848B2}"/>
                  </a:ext>
                </a:extLst>
              </p14:cNvPr>
              <p14:cNvContentPartPr/>
              <p14:nvPr/>
            </p14:nvContentPartPr>
            <p14:xfrm>
              <a:off x="9346126" y="2857717"/>
              <a:ext cx="159840" cy="468000"/>
            </p14:xfrm>
          </p:contentPart>
        </mc:Choice>
        <mc:Fallback>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79" name="Ink 78">
                <a:extLst>
                  <a:ext uri="{FF2B5EF4-FFF2-40B4-BE49-F238E27FC236}">
                    <a16:creationId xmlns:a16="http://schemas.microsoft.com/office/drawing/2014/main" xmlns="" id="{342C2035-B3C0-4192-8A79-0DED18292186}"/>
                  </a:ext>
                </a:extLst>
              </p14:cNvPr>
              <p14:cNvContentPartPr/>
              <p14:nvPr/>
            </p14:nvContentPartPr>
            <p14:xfrm>
              <a:off x="8836726" y="3113317"/>
              <a:ext cx="372600" cy="468000"/>
            </p14:xfrm>
          </p:contentPart>
        </mc:Choice>
        <mc:Fallback>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82" name="Ink 81">
                <a:extLst>
                  <a:ext uri="{FF2B5EF4-FFF2-40B4-BE49-F238E27FC236}">
                    <a16:creationId xmlns:a16="http://schemas.microsoft.com/office/drawing/2014/main" xmlns="" id="{AE82030B-0F7A-4015-BA56-AAD635544033}"/>
                  </a:ext>
                </a:extLst>
              </p14:cNvPr>
              <p14:cNvContentPartPr/>
              <p14:nvPr/>
            </p14:nvContentPartPr>
            <p14:xfrm>
              <a:off x="9988006" y="3246157"/>
              <a:ext cx="12600" cy="31680"/>
            </p14:xfrm>
          </p:contentPart>
        </mc:Choice>
        <mc:Fallback>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83" name="Ink 82">
                <a:extLst>
                  <a:ext uri="{FF2B5EF4-FFF2-40B4-BE49-F238E27FC236}">
                    <a16:creationId xmlns:a16="http://schemas.microsoft.com/office/drawing/2014/main" xmlns="" id="{3015AC88-6851-4051-970F-3FD3B60895F5}"/>
                  </a:ext>
                </a:extLst>
              </p14:cNvPr>
              <p14:cNvContentPartPr/>
              <p14:nvPr/>
            </p14:nvContentPartPr>
            <p14:xfrm>
              <a:off x="10035526" y="2797597"/>
              <a:ext cx="360" cy="277560"/>
            </p14:xfrm>
          </p:contentPart>
        </mc:Choice>
        <mc:Fallback>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84" name="Ink 83">
                <a:extLst>
                  <a:ext uri="{FF2B5EF4-FFF2-40B4-BE49-F238E27FC236}">
                    <a16:creationId xmlns:a16="http://schemas.microsoft.com/office/drawing/2014/main" xmlns="" id="{F1CC801A-99B6-42D6-A921-29F7714A1DF1}"/>
                  </a:ext>
                </a:extLst>
              </p14:cNvPr>
              <p14:cNvContentPartPr/>
              <p14:nvPr/>
            </p14:nvContentPartPr>
            <p14:xfrm>
              <a:off x="9687766" y="2774917"/>
              <a:ext cx="151560" cy="517680"/>
            </p14:xfrm>
          </p:contentPart>
        </mc:Choice>
        <mc:Fallback>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85" name="Ink 84">
                <a:extLst>
                  <a:ext uri="{FF2B5EF4-FFF2-40B4-BE49-F238E27FC236}">
                    <a16:creationId xmlns:a16="http://schemas.microsoft.com/office/drawing/2014/main" xmlns="" id="{0F65076C-C63A-4AD9-B841-2D2E45D75866}"/>
                  </a:ext>
                </a:extLst>
              </p14:cNvPr>
              <p14:cNvContentPartPr/>
              <p14:nvPr/>
            </p14:nvContentPartPr>
            <p14:xfrm>
              <a:off x="10168006" y="2611117"/>
              <a:ext cx="177480" cy="799200"/>
            </p14:xfrm>
          </p:contentPart>
        </mc:Choice>
        <mc:Fallback>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xmlns=""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xmlns=""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xmlns=""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xmlns=""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xmlns=""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xmlns=""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xmlns=""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xmlns=""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xmlns=""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xmlns=""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xmlns=""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xmlns=""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xmlns=""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xmlns=""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xmlns=""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xmlns=""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xmlns=""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xmlns=""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xmlns=""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xmlns="" id="{6706CD91-18B2-456B-867A-8BDAC4AA0CF6}"/>
                  </a:ext>
                </a:extLst>
              </p14:cNvPr>
              <p14:cNvContentPartPr/>
              <p14:nvPr/>
            </p14:nvContentPartPr>
            <p14:xfrm>
              <a:off x="8681700" y="3922669"/>
              <a:ext cx="501120" cy="865440"/>
            </p14:xfrm>
          </p:contentPart>
        </mc:Choice>
        <mc:Fallback xmlns="">
          <p:pic>
            <p:nvPicPr>
              <p:cNvPr id="8" name="Ink 7">
                <a:extLst>
                  <a:ext uri="{FF2B5EF4-FFF2-40B4-BE49-F238E27FC236}">
                    <a16:creationId xmlns="" xmlns:a16="http://schemas.microsoft.com/office/drawing/2014/main" xmlns:p14="http://schemas.microsoft.com/office/powerpoint/2010/main" id="{6706CD91-18B2-456B-867A-8BDAC4AA0CF6}"/>
                  </a:ext>
                </a:extLst>
              </p:cNvPr>
              <p:cNvPicPr/>
              <p:nvPr/>
            </p:nvPicPr>
            <p:blipFill>
              <a:blip r:embed="rId5"/>
              <a:stretch>
                <a:fillRect/>
              </a:stretch>
            </p:blipFill>
            <p:spPr>
              <a:xfrm>
                <a:off x="8671620" y="3908629"/>
                <a:ext cx="518760" cy="88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xmlns="" id="{CFE5F35F-9573-4B3C-983A-77046FCFDA8E}"/>
                  </a:ext>
                </a:extLst>
              </p14:cNvPr>
              <p14:cNvContentPartPr/>
              <p14:nvPr/>
            </p14:nvContentPartPr>
            <p14:xfrm>
              <a:off x="9312060" y="4466989"/>
              <a:ext cx="86040" cy="137880"/>
            </p14:xfrm>
          </p:contentPart>
        </mc:Choice>
        <mc:Fallback xmlns="">
          <p:pic>
            <p:nvPicPr>
              <p:cNvPr id="9" name="Ink 8">
                <a:extLst>
                  <a:ext uri="{FF2B5EF4-FFF2-40B4-BE49-F238E27FC236}">
                    <a16:creationId xmlns="" xmlns:a16="http://schemas.microsoft.com/office/drawing/2014/main" xmlns:p14="http://schemas.microsoft.com/office/powerpoint/2010/main" id="{CFE5F35F-9573-4B3C-983A-77046FCFDA8E}"/>
                  </a:ext>
                </a:extLst>
              </p:cNvPr>
              <p:cNvPicPr/>
              <p:nvPr/>
            </p:nvPicPr>
            <p:blipFill>
              <a:blip r:embed="rId7"/>
              <a:stretch>
                <a:fillRect/>
              </a:stretch>
            </p:blipFill>
            <p:spPr>
              <a:xfrm>
                <a:off x="9301620" y="4452949"/>
                <a:ext cx="101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4059164A-0A4D-42DB-A15D-24A49CEBA381}"/>
                  </a:ext>
                </a:extLst>
              </p14:cNvPr>
              <p14:cNvContentPartPr/>
              <p14:nvPr/>
            </p14:nvContentPartPr>
            <p14:xfrm>
              <a:off x="9545700" y="4391029"/>
              <a:ext cx="322920" cy="201240"/>
            </p14:xfrm>
          </p:contentPart>
        </mc:Choice>
        <mc:Fallback xmlns="">
          <p:pic>
            <p:nvPicPr>
              <p:cNvPr id="10" name="Ink 9">
                <a:extLst>
                  <a:ext uri="{FF2B5EF4-FFF2-40B4-BE49-F238E27FC236}">
                    <a16:creationId xmlns="" xmlns:a16="http://schemas.microsoft.com/office/drawing/2014/main" xmlns:p14="http://schemas.microsoft.com/office/powerpoint/2010/main" id="{4059164A-0A4D-42DB-A15D-24A49CEBA381}"/>
                  </a:ext>
                </a:extLst>
              </p:cNvPr>
              <p:cNvPicPr/>
              <p:nvPr/>
            </p:nvPicPr>
            <p:blipFill>
              <a:blip r:embed="rId9"/>
              <a:stretch>
                <a:fillRect/>
              </a:stretch>
            </p:blipFill>
            <p:spPr>
              <a:xfrm>
                <a:off x="9533820" y="4376964"/>
                <a:ext cx="344520" cy="2239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xmlns="" id="{74E491F7-69EF-4B03-BD8A-887140F8038F}"/>
                  </a:ext>
                </a:extLst>
              </p14:cNvPr>
              <p14:cNvContentPartPr/>
              <p14:nvPr/>
            </p14:nvContentPartPr>
            <p14:xfrm>
              <a:off x="10392060" y="4126069"/>
              <a:ext cx="246600" cy="268920"/>
            </p14:xfrm>
          </p:contentPart>
        </mc:Choice>
        <mc:Fallback xmlns="">
          <p:pic>
            <p:nvPicPr>
              <p:cNvPr id="17" name="Ink 16">
                <a:extLst>
                  <a:ext uri="{FF2B5EF4-FFF2-40B4-BE49-F238E27FC236}">
                    <a16:creationId xmlns="" xmlns:a16="http://schemas.microsoft.com/office/drawing/2014/main" xmlns:p14="http://schemas.microsoft.com/office/powerpoint/2010/main" id="{74E491F7-69EF-4B03-BD8A-887140F8038F}"/>
                  </a:ext>
                </a:extLst>
              </p:cNvPr>
              <p:cNvPicPr/>
              <p:nvPr/>
            </p:nvPicPr>
            <p:blipFill>
              <a:blip r:embed="rId11"/>
              <a:stretch>
                <a:fillRect/>
              </a:stretch>
            </p:blipFill>
            <p:spPr>
              <a:xfrm>
                <a:off x="10375500" y="4113829"/>
                <a:ext cx="2703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0662ADBD-F019-4CE9-AE8F-C1FF0FE2CB3F}"/>
                  </a:ext>
                </a:extLst>
              </p14:cNvPr>
              <p14:cNvContentPartPr/>
              <p14:nvPr/>
            </p14:nvContentPartPr>
            <p14:xfrm>
              <a:off x="10759260" y="4182589"/>
              <a:ext cx="198720" cy="110520"/>
            </p14:xfrm>
          </p:contentPart>
        </mc:Choice>
        <mc:Fallback xmlns="">
          <p:pic>
            <p:nvPicPr>
              <p:cNvPr id="18" name="Ink 17">
                <a:extLst>
                  <a:ext uri="{FF2B5EF4-FFF2-40B4-BE49-F238E27FC236}">
                    <a16:creationId xmlns="" xmlns:a16="http://schemas.microsoft.com/office/drawing/2014/main" xmlns:p14="http://schemas.microsoft.com/office/powerpoint/2010/main" id="{0662ADBD-F019-4CE9-AE8F-C1FF0FE2CB3F}"/>
                  </a:ext>
                </a:extLst>
              </p:cNvPr>
              <p:cNvPicPr/>
              <p:nvPr/>
            </p:nvPicPr>
            <p:blipFill>
              <a:blip r:embed="rId13"/>
              <a:stretch>
                <a:fillRect/>
              </a:stretch>
            </p:blipFill>
            <p:spPr>
              <a:xfrm>
                <a:off x="10751700" y="4170389"/>
                <a:ext cx="210960" cy="13169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a16="http://schemas.microsoft.com/office/drawing/2014/main" xmlns="" id="{09C0B62B-8DD4-4992-B6EF-98199B4BEF3D}"/>
                  </a:ext>
                </a:extLst>
              </p14:cNvPr>
              <p14:cNvContentPartPr/>
              <p14:nvPr/>
            </p14:nvContentPartPr>
            <p14:xfrm>
              <a:off x="11183340" y="3587869"/>
              <a:ext cx="340920" cy="542880"/>
            </p14:xfrm>
          </p:contentPart>
        </mc:Choice>
        <mc:Fallback xmlns="">
          <p:pic>
            <p:nvPicPr>
              <p:cNvPr id="43" name="Ink 42">
                <a:extLst>
                  <a:ext uri="{FF2B5EF4-FFF2-40B4-BE49-F238E27FC236}">
                    <a16:creationId xmlns="" xmlns:a16="http://schemas.microsoft.com/office/drawing/2014/main" xmlns:p14="http://schemas.microsoft.com/office/powerpoint/2010/main" id="{09C0B62B-8DD4-4992-B6EF-98199B4BEF3D}"/>
                  </a:ext>
                </a:extLst>
              </p:cNvPr>
              <p:cNvPicPr/>
              <p:nvPr/>
            </p:nvPicPr>
            <p:blipFill>
              <a:blip r:embed="rId15"/>
              <a:stretch>
                <a:fillRect/>
              </a:stretch>
            </p:blipFill>
            <p:spPr>
              <a:xfrm>
                <a:off x="11168236" y="3574189"/>
                <a:ext cx="363936"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xmlns="" id="{E5EE07E9-E9CE-41C6-8DF2-D2267D8B2721}"/>
                  </a:ext>
                </a:extLst>
              </p14:cNvPr>
              <p14:cNvContentPartPr/>
              <p14:nvPr/>
            </p14:nvContentPartPr>
            <p14:xfrm>
              <a:off x="11620740" y="3644749"/>
              <a:ext cx="218160" cy="405360"/>
            </p14:xfrm>
          </p:contentPart>
        </mc:Choice>
        <mc:Fallback xmlns="">
          <p:pic>
            <p:nvPicPr>
              <p:cNvPr id="47" name="Ink 46">
                <a:extLst>
                  <a:ext uri="{FF2B5EF4-FFF2-40B4-BE49-F238E27FC236}">
                    <a16:creationId xmlns="" xmlns:a16="http://schemas.microsoft.com/office/drawing/2014/main" xmlns:p14="http://schemas.microsoft.com/office/powerpoint/2010/main" id="{E5EE07E9-E9CE-41C6-8DF2-D2267D8B2721}"/>
                  </a:ext>
                </a:extLst>
              </p:cNvPr>
              <p:cNvPicPr/>
              <p:nvPr/>
            </p:nvPicPr>
            <p:blipFill>
              <a:blip r:embed="rId17"/>
              <a:stretch>
                <a:fillRect/>
              </a:stretch>
            </p:blipFill>
            <p:spPr>
              <a:xfrm>
                <a:off x="11607060" y="3632869"/>
                <a:ext cx="2368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xmlns="" id="{4C4EE54A-3A52-4B19-9752-094822BB0F63}"/>
                  </a:ext>
                </a:extLst>
              </p14:cNvPr>
              <p14:cNvContentPartPr/>
              <p14:nvPr/>
            </p14:nvContentPartPr>
            <p14:xfrm>
              <a:off x="11924220" y="3782629"/>
              <a:ext cx="91080" cy="153720"/>
            </p14:xfrm>
          </p:contentPart>
        </mc:Choice>
        <mc:Fallback xmlns="">
          <p:pic>
            <p:nvPicPr>
              <p:cNvPr id="48" name="Ink 47">
                <a:extLst>
                  <a:ext uri="{FF2B5EF4-FFF2-40B4-BE49-F238E27FC236}">
                    <a16:creationId xmlns="" xmlns:a16="http://schemas.microsoft.com/office/drawing/2014/main" xmlns:p14="http://schemas.microsoft.com/office/powerpoint/2010/main" id="{4C4EE54A-3A52-4B19-9752-094822BB0F63}"/>
                  </a:ext>
                </a:extLst>
              </p:cNvPr>
              <p:cNvPicPr/>
              <p:nvPr/>
            </p:nvPicPr>
            <p:blipFill>
              <a:blip r:embed="rId19"/>
              <a:stretch>
                <a:fillRect/>
              </a:stretch>
            </p:blipFill>
            <p:spPr>
              <a:xfrm>
                <a:off x="11910180" y="3769309"/>
                <a:ext cx="113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a16="http://schemas.microsoft.com/office/drawing/2014/main" xmlns="" id="{0F466904-EE9F-4B40-8BBE-71CD25EA6290}"/>
                  </a:ext>
                </a:extLst>
              </p14:cNvPr>
              <p14:cNvContentPartPr/>
              <p14:nvPr/>
            </p14:nvContentPartPr>
            <p14:xfrm>
              <a:off x="12113580" y="3713509"/>
              <a:ext cx="39600" cy="172080"/>
            </p14:xfrm>
          </p:contentPart>
        </mc:Choice>
        <mc:Fallback xmlns="">
          <p:pic>
            <p:nvPicPr>
              <p:cNvPr id="49" name="Ink 48">
                <a:extLst>
                  <a:ext uri="{FF2B5EF4-FFF2-40B4-BE49-F238E27FC236}">
                    <a16:creationId xmlns="" xmlns:a16="http://schemas.microsoft.com/office/drawing/2014/main" xmlns:p14="http://schemas.microsoft.com/office/powerpoint/2010/main" id="{0F466904-EE9F-4B40-8BBE-71CD25EA6290}"/>
                  </a:ext>
                </a:extLst>
              </p:cNvPr>
              <p:cNvPicPr/>
              <p:nvPr/>
            </p:nvPicPr>
            <p:blipFill>
              <a:blip r:embed="rId21"/>
              <a:stretch>
                <a:fillRect/>
              </a:stretch>
            </p:blipFill>
            <p:spPr>
              <a:xfrm>
                <a:off x="12100620" y="3705229"/>
                <a:ext cx="6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xmlns="" id="{DF71E55C-1D2B-4150-B218-645C96877979}"/>
                  </a:ext>
                </a:extLst>
              </p14:cNvPr>
              <p14:cNvContentPartPr/>
              <p14:nvPr/>
            </p14:nvContentPartPr>
            <p14:xfrm>
              <a:off x="9288300" y="4934269"/>
              <a:ext cx="230760" cy="203040"/>
            </p14:xfrm>
          </p:contentPart>
        </mc:Choice>
        <mc:Fallback xmlns="">
          <p:pic>
            <p:nvPicPr>
              <p:cNvPr id="50" name="Ink 49">
                <a:extLst>
                  <a:ext uri="{FF2B5EF4-FFF2-40B4-BE49-F238E27FC236}">
                    <a16:creationId xmlns="" xmlns:a16="http://schemas.microsoft.com/office/drawing/2014/main" xmlns:p14="http://schemas.microsoft.com/office/powerpoint/2010/main" id="{DF71E55C-1D2B-4150-B218-645C96877979}"/>
                  </a:ext>
                </a:extLst>
              </p:cNvPr>
              <p:cNvPicPr/>
              <p:nvPr/>
            </p:nvPicPr>
            <p:blipFill>
              <a:blip r:embed="rId23"/>
              <a:stretch>
                <a:fillRect/>
              </a:stretch>
            </p:blipFill>
            <p:spPr>
              <a:xfrm>
                <a:off x="9276780" y="4924909"/>
                <a:ext cx="247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a16="http://schemas.microsoft.com/office/drawing/2014/main" xmlns="" id="{6FE6925C-173E-4617-A739-901A11F97256}"/>
                  </a:ext>
                </a:extLst>
              </p14:cNvPr>
              <p14:cNvContentPartPr/>
              <p14:nvPr/>
            </p14:nvContentPartPr>
            <p14:xfrm>
              <a:off x="9619500" y="4916269"/>
              <a:ext cx="69480" cy="149760"/>
            </p14:xfrm>
          </p:contentPart>
        </mc:Choice>
        <mc:Fallback xmlns="">
          <p:pic>
            <p:nvPicPr>
              <p:cNvPr id="51" name="Ink 50">
                <a:extLst>
                  <a:ext uri="{FF2B5EF4-FFF2-40B4-BE49-F238E27FC236}">
                    <a16:creationId xmlns="" xmlns:a16="http://schemas.microsoft.com/office/drawing/2014/main" xmlns:p14="http://schemas.microsoft.com/office/powerpoint/2010/main" id="{6FE6925C-173E-4617-A739-901A11F97256}"/>
                  </a:ext>
                </a:extLst>
              </p:cNvPr>
              <p:cNvPicPr/>
              <p:nvPr/>
            </p:nvPicPr>
            <p:blipFill>
              <a:blip r:embed="rId25"/>
              <a:stretch>
                <a:fillRect/>
              </a:stretch>
            </p:blipFill>
            <p:spPr>
              <a:xfrm>
                <a:off x="9607980" y="4906526"/>
                <a:ext cx="86040" cy="16455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xmlns="" id="{258D7DB1-CEEA-4C4E-8BDA-BA37CD09823B}"/>
                  </a:ext>
                </a:extLst>
              </p14:cNvPr>
              <p14:cNvContentPartPr/>
              <p14:nvPr/>
            </p14:nvContentPartPr>
            <p14:xfrm>
              <a:off x="9875100" y="4780189"/>
              <a:ext cx="27360" cy="375480"/>
            </p14:xfrm>
          </p:contentPart>
        </mc:Choice>
        <mc:Fallback xmlns="">
          <p:pic>
            <p:nvPicPr>
              <p:cNvPr id="52" name="Ink 51">
                <a:extLst>
                  <a:ext uri="{FF2B5EF4-FFF2-40B4-BE49-F238E27FC236}">
                    <a16:creationId xmlns="" xmlns:a16="http://schemas.microsoft.com/office/drawing/2014/main" xmlns:p14="http://schemas.microsoft.com/office/powerpoint/2010/main" id="{258D7DB1-CEEA-4C4E-8BDA-BA37CD09823B}"/>
                  </a:ext>
                </a:extLst>
              </p:cNvPr>
              <p:cNvPicPr/>
              <p:nvPr/>
            </p:nvPicPr>
            <p:blipFill>
              <a:blip r:embed="rId27"/>
              <a:stretch>
                <a:fillRect/>
              </a:stretch>
            </p:blipFill>
            <p:spPr>
              <a:xfrm>
                <a:off x="9862860" y="4771909"/>
                <a:ext cx="489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a:extLst>
                  <a:ext uri="{FF2B5EF4-FFF2-40B4-BE49-F238E27FC236}">
                    <a16:creationId xmlns:a16="http://schemas.microsoft.com/office/drawing/2014/main" xmlns="" id="{701444B0-5B3F-4597-AA01-A8041CB4EBCC}"/>
                  </a:ext>
                </a:extLst>
              </p14:cNvPr>
              <p14:cNvContentPartPr/>
              <p14:nvPr/>
            </p14:nvContentPartPr>
            <p14:xfrm>
              <a:off x="9819660" y="4883509"/>
              <a:ext cx="23760" cy="101880"/>
            </p14:xfrm>
          </p:contentPart>
        </mc:Choice>
        <mc:Fallback xmlns="">
          <p:pic>
            <p:nvPicPr>
              <p:cNvPr id="53" name="Ink 52">
                <a:extLst>
                  <a:ext uri="{FF2B5EF4-FFF2-40B4-BE49-F238E27FC236}">
                    <a16:creationId xmlns="" xmlns:a16="http://schemas.microsoft.com/office/drawing/2014/main" xmlns:p14="http://schemas.microsoft.com/office/powerpoint/2010/main" id="{701444B0-5B3F-4597-AA01-A8041CB4EBCC}"/>
                  </a:ext>
                </a:extLst>
              </p:cNvPr>
              <p:cNvPicPr/>
              <p:nvPr/>
            </p:nvPicPr>
            <p:blipFill>
              <a:blip r:embed="rId29"/>
              <a:stretch>
                <a:fillRect/>
              </a:stretch>
            </p:blipFill>
            <p:spPr>
              <a:xfrm>
                <a:off x="9809940" y="4873789"/>
                <a:ext cx="38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xmlns="" id="{E311C4CC-BB43-4FCE-A2BA-4D0D97952260}"/>
                  </a:ext>
                </a:extLst>
              </p14:cNvPr>
              <p14:cNvContentPartPr/>
              <p14:nvPr/>
            </p14:nvContentPartPr>
            <p14:xfrm>
              <a:off x="10006860" y="4816189"/>
              <a:ext cx="58680" cy="245160"/>
            </p14:xfrm>
          </p:contentPart>
        </mc:Choice>
        <mc:Fallback xmlns="">
          <p:pic>
            <p:nvPicPr>
              <p:cNvPr id="54" name="Ink 53">
                <a:extLst>
                  <a:ext uri="{FF2B5EF4-FFF2-40B4-BE49-F238E27FC236}">
                    <a16:creationId xmlns="" xmlns:a16="http://schemas.microsoft.com/office/drawing/2014/main" xmlns:p14="http://schemas.microsoft.com/office/powerpoint/2010/main" id="{E311C4CC-BB43-4FCE-A2BA-4D0D97952260}"/>
                  </a:ext>
                </a:extLst>
              </p:cNvPr>
              <p:cNvPicPr/>
              <p:nvPr/>
            </p:nvPicPr>
            <p:blipFill>
              <a:blip r:embed="rId31"/>
              <a:stretch>
                <a:fillRect/>
              </a:stretch>
            </p:blipFill>
            <p:spPr>
              <a:xfrm>
                <a:off x="9992100" y="4806109"/>
                <a:ext cx="835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9" name="Ink 58">
                <a:extLst>
                  <a:ext uri="{FF2B5EF4-FFF2-40B4-BE49-F238E27FC236}">
                    <a16:creationId xmlns:a16="http://schemas.microsoft.com/office/drawing/2014/main" xmlns="" id="{168BE173-7E4F-4984-ACD6-942C2352D93D}"/>
                  </a:ext>
                </a:extLst>
              </p14:cNvPr>
              <p14:cNvContentPartPr/>
              <p14:nvPr/>
            </p14:nvContentPartPr>
            <p14:xfrm>
              <a:off x="10550820" y="4557709"/>
              <a:ext cx="239040" cy="329040"/>
            </p14:xfrm>
          </p:contentPart>
        </mc:Choice>
        <mc:Fallback xmlns="">
          <p:pic>
            <p:nvPicPr>
              <p:cNvPr id="59" name="Ink 58">
                <a:extLst>
                  <a:ext uri="{FF2B5EF4-FFF2-40B4-BE49-F238E27FC236}">
                    <a16:creationId xmlns="" xmlns:a16="http://schemas.microsoft.com/office/drawing/2014/main" xmlns:p14="http://schemas.microsoft.com/office/powerpoint/2010/main" id="{168BE173-7E4F-4984-ACD6-942C2352D93D}"/>
                  </a:ext>
                </a:extLst>
              </p:cNvPr>
              <p:cNvPicPr/>
              <p:nvPr/>
            </p:nvPicPr>
            <p:blipFill>
              <a:blip r:embed="rId33"/>
              <a:stretch>
                <a:fillRect/>
              </a:stretch>
            </p:blipFill>
            <p:spPr>
              <a:xfrm>
                <a:off x="10541460" y="4546189"/>
                <a:ext cx="2570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2" name="Ink 61">
                <a:extLst>
                  <a:ext uri="{FF2B5EF4-FFF2-40B4-BE49-F238E27FC236}">
                    <a16:creationId xmlns:a16="http://schemas.microsoft.com/office/drawing/2014/main" xmlns="" id="{1FC5AD99-C1A8-4843-8E23-63FE68C8E3BF}"/>
                  </a:ext>
                </a:extLst>
              </p14:cNvPr>
              <p14:cNvContentPartPr/>
              <p14:nvPr/>
            </p14:nvContentPartPr>
            <p14:xfrm>
              <a:off x="11229780" y="4345309"/>
              <a:ext cx="200520" cy="580320"/>
            </p14:xfrm>
          </p:contentPart>
        </mc:Choice>
        <mc:Fallback xmlns="">
          <p:pic>
            <p:nvPicPr>
              <p:cNvPr id="62" name="Ink 61">
                <a:extLst>
                  <a:ext uri="{FF2B5EF4-FFF2-40B4-BE49-F238E27FC236}">
                    <a16:creationId xmlns="" xmlns:a16="http://schemas.microsoft.com/office/drawing/2014/main" xmlns:p14="http://schemas.microsoft.com/office/powerpoint/2010/main" id="{1FC5AD99-C1A8-4843-8E23-63FE68C8E3BF}"/>
                  </a:ext>
                </a:extLst>
              </p:cNvPr>
              <p:cNvPicPr/>
              <p:nvPr/>
            </p:nvPicPr>
            <p:blipFill>
              <a:blip r:embed="rId35"/>
              <a:stretch>
                <a:fillRect/>
              </a:stretch>
            </p:blipFill>
            <p:spPr>
              <a:xfrm>
                <a:off x="11213580" y="4335229"/>
                <a:ext cx="22392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a16="http://schemas.microsoft.com/office/drawing/2014/main" xmlns="" id="{6FE3211E-17A3-4DF6-B7B6-A5431CA17185}"/>
                  </a:ext>
                </a:extLst>
              </p14:cNvPr>
              <p14:cNvContentPartPr/>
              <p14:nvPr/>
            </p14:nvContentPartPr>
            <p14:xfrm>
              <a:off x="11498700" y="4633669"/>
              <a:ext cx="106560" cy="166320"/>
            </p14:xfrm>
          </p:contentPart>
        </mc:Choice>
        <mc:Fallback xmlns="">
          <p:pic>
            <p:nvPicPr>
              <p:cNvPr id="63" name="Ink 62">
                <a:extLst>
                  <a:ext uri="{FF2B5EF4-FFF2-40B4-BE49-F238E27FC236}">
                    <a16:creationId xmlns="" xmlns:a16="http://schemas.microsoft.com/office/drawing/2014/main" xmlns:p14="http://schemas.microsoft.com/office/powerpoint/2010/main" id="{6FE3211E-17A3-4DF6-B7B6-A5431CA17185}"/>
                  </a:ext>
                </a:extLst>
              </p:cNvPr>
              <p:cNvPicPr/>
              <p:nvPr/>
            </p:nvPicPr>
            <p:blipFill>
              <a:blip r:embed="rId37"/>
              <a:stretch>
                <a:fillRect/>
              </a:stretch>
            </p:blipFill>
            <p:spPr>
              <a:xfrm>
                <a:off x="11482084" y="4619300"/>
                <a:ext cx="132929" cy="19469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4" name="Ink 63">
                <a:extLst>
                  <a:ext uri="{FF2B5EF4-FFF2-40B4-BE49-F238E27FC236}">
                    <a16:creationId xmlns:a16="http://schemas.microsoft.com/office/drawing/2014/main" xmlns="" id="{1B3C2766-B3DE-46BE-AE69-346F07DC4B89}"/>
                  </a:ext>
                </a:extLst>
              </p14:cNvPr>
              <p14:cNvContentPartPr/>
              <p14:nvPr/>
            </p14:nvContentPartPr>
            <p14:xfrm>
              <a:off x="11708580" y="4573909"/>
              <a:ext cx="68040" cy="227520"/>
            </p14:xfrm>
          </p:contentPart>
        </mc:Choice>
        <mc:Fallback xmlns="">
          <p:pic>
            <p:nvPicPr>
              <p:cNvPr id="64" name="Ink 63">
                <a:extLst>
                  <a:ext uri="{FF2B5EF4-FFF2-40B4-BE49-F238E27FC236}">
                    <a16:creationId xmlns="" xmlns:a16="http://schemas.microsoft.com/office/drawing/2014/main" xmlns:p14="http://schemas.microsoft.com/office/powerpoint/2010/main" id="{1B3C2766-B3DE-46BE-AE69-346F07DC4B89}"/>
                  </a:ext>
                </a:extLst>
              </p:cNvPr>
              <p:cNvPicPr/>
              <p:nvPr/>
            </p:nvPicPr>
            <p:blipFill>
              <a:blip r:embed="rId39"/>
              <a:stretch>
                <a:fillRect/>
              </a:stretch>
            </p:blipFill>
            <p:spPr>
              <a:xfrm>
                <a:off x="11691208" y="4559869"/>
                <a:ext cx="99527"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7" name="Ink 66">
                <a:extLst>
                  <a:ext uri="{FF2B5EF4-FFF2-40B4-BE49-F238E27FC236}">
                    <a16:creationId xmlns:a16="http://schemas.microsoft.com/office/drawing/2014/main" xmlns="" id="{CFD3BD4E-E67D-4912-8367-9E4DDE4446C3}"/>
                  </a:ext>
                </a:extLst>
              </p14:cNvPr>
              <p14:cNvContentPartPr/>
              <p14:nvPr/>
            </p14:nvContentPartPr>
            <p14:xfrm>
              <a:off x="11856900" y="4330549"/>
              <a:ext cx="161640" cy="460440"/>
            </p14:xfrm>
          </p:contentPart>
        </mc:Choice>
        <mc:Fallback xmlns="">
          <p:pic>
            <p:nvPicPr>
              <p:cNvPr id="67" name="Ink 66">
                <a:extLst>
                  <a:ext uri="{FF2B5EF4-FFF2-40B4-BE49-F238E27FC236}">
                    <a16:creationId xmlns="" xmlns:a16="http://schemas.microsoft.com/office/drawing/2014/main" xmlns:p14="http://schemas.microsoft.com/office/powerpoint/2010/main" id="{CFD3BD4E-E67D-4912-8367-9E4DDE4446C3}"/>
                  </a:ext>
                </a:extLst>
              </p:cNvPr>
              <p:cNvPicPr/>
              <p:nvPr/>
            </p:nvPicPr>
            <p:blipFill>
              <a:blip r:embed="rId41"/>
              <a:stretch>
                <a:fillRect/>
              </a:stretch>
            </p:blipFill>
            <p:spPr>
              <a:xfrm>
                <a:off x="11847540" y="4321189"/>
                <a:ext cx="17604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0" name="Ink 69">
                <a:extLst>
                  <a:ext uri="{FF2B5EF4-FFF2-40B4-BE49-F238E27FC236}">
                    <a16:creationId xmlns:a16="http://schemas.microsoft.com/office/drawing/2014/main" xmlns="" id="{1E2F6E83-0501-47FA-BC0A-489B1883FA4E}"/>
                  </a:ext>
                </a:extLst>
              </p14:cNvPr>
              <p14:cNvContentPartPr/>
              <p14:nvPr/>
            </p14:nvContentPartPr>
            <p14:xfrm>
              <a:off x="10431660" y="5195629"/>
              <a:ext cx="167040" cy="429120"/>
            </p14:xfrm>
          </p:contentPart>
        </mc:Choice>
        <mc:Fallback xmlns="">
          <p:pic>
            <p:nvPicPr>
              <p:cNvPr id="70" name="Ink 69">
                <a:extLst>
                  <a:ext uri="{FF2B5EF4-FFF2-40B4-BE49-F238E27FC236}">
                    <a16:creationId xmlns="" xmlns:a16="http://schemas.microsoft.com/office/drawing/2014/main" xmlns:p14="http://schemas.microsoft.com/office/powerpoint/2010/main" id="{1E2F6E83-0501-47FA-BC0A-489B1883FA4E}"/>
                  </a:ext>
                </a:extLst>
              </p:cNvPr>
              <p:cNvPicPr/>
              <p:nvPr/>
            </p:nvPicPr>
            <p:blipFill>
              <a:blip r:embed="rId43"/>
              <a:stretch>
                <a:fillRect/>
              </a:stretch>
            </p:blipFill>
            <p:spPr>
              <a:xfrm>
                <a:off x="10416540" y="5181949"/>
                <a:ext cx="18972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1" name="Ink 70">
                <a:extLst>
                  <a:ext uri="{FF2B5EF4-FFF2-40B4-BE49-F238E27FC236}">
                    <a16:creationId xmlns:a16="http://schemas.microsoft.com/office/drawing/2014/main" xmlns="" id="{81FCD929-065B-40A1-8514-4363803E95AC}"/>
                  </a:ext>
                </a:extLst>
              </p14:cNvPr>
              <p14:cNvContentPartPr/>
              <p14:nvPr/>
            </p14:nvContentPartPr>
            <p14:xfrm>
              <a:off x="10745220" y="5044789"/>
              <a:ext cx="138960" cy="486000"/>
            </p14:xfrm>
          </p:contentPart>
        </mc:Choice>
        <mc:Fallback xmlns="">
          <p:pic>
            <p:nvPicPr>
              <p:cNvPr id="71" name="Ink 70">
                <a:extLst>
                  <a:ext uri="{FF2B5EF4-FFF2-40B4-BE49-F238E27FC236}">
                    <a16:creationId xmlns="" xmlns:a16="http://schemas.microsoft.com/office/drawing/2014/main" xmlns:p14="http://schemas.microsoft.com/office/powerpoint/2010/main" id="{81FCD929-065B-40A1-8514-4363803E95AC}"/>
                  </a:ext>
                </a:extLst>
              </p:cNvPr>
              <p:cNvPicPr/>
              <p:nvPr/>
            </p:nvPicPr>
            <p:blipFill>
              <a:blip r:embed="rId45"/>
              <a:stretch>
                <a:fillRect/>
              </a:stretch>
            </p:blipFill>
            <p:spPr>
              <a:xfrm>
                <a:off x="10732260" y="5036509"/>
                <a:ext cx="15660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2" name="Ink 71">
                <a:extLst>
                  <a:ext uri="{FF2B5EF4-FFF2-40B4-BE49-F238E27FC236}">
                    <a16:creationId xmlns:a16="http://schemas.microsoft.com/office/drawing/2014/main" xmlns="" id="{0C4B0715-A9C9-4A98-B6A8-4588A9BF8380}"/>
                  </a:ext>
                </a:extLst>
              </p14:cNvPr>
              <p14:cNvContentPartPr/>
              <p14:nvPr/>
            </p14:nvContentPartPr>
            <p14:xfrm>
              <a:off x="10964460" y="5445109"/>
              <a:ext cx="13680" cy="88560"/>
            </p14:xfrm>
          </p:contentPart>
        </mc:Choice>
        <mc:Fallback xmlns="">
          <p:pic>
            <p:nvPicPr>
              <p:cNvPr id="72" name="Ink 71">
                <a:extLst>
                  <a:ext uri="{FF2B5EF4-FFF2-40B4-BE49-F238E27FC236}">
                    <a16:creationId xmlns="" xmlns:a16="http://schemas.microsoft.com/office/drawing/2014/main" xmlns:p14="http://schemas.microsoft.com/office/powerpoint/2010/main" id="{0C4B0715-A9C9-4A98-B6A8-4588A9BF8380}"/>
                  </a:ext>
                </a:extLst>
              </p:cNvPr>
              <p:cNvPicPr/>
              <p:nvPr/>
            </p:nvPicPr>
            <p:blipFill>
              <a:blip r:embed="rId47"/>
              <a:stretch>
                <a:fillRect/>
              </a:stretch>
            </p:blipFill>
            <p:spPr>
              <a:xfrm>
                <a:off x="10955820" y="5436469"/>
                <a:ext cx="26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3" name="Ink 72">
                <a:extLst>
                  <a:ext uri="{FF2B5EF4-FFF2-40B4-BE49-F238E27FC236}">
                    <a16:creationId xmlns:a16="http://schemas.microsoft.com/office/drawing/2014/main" xmlns="" id="{39BD93EC-C43A-4882-93EF-ACDECCCCF191}"/>
                  </a:ext>
                </a:extLst>
              </p14:cNvPr>
              <p14:cNvContentPartPr/>
              <p14:nvPr/>
            </p14:nvContentPartPr>
            <p14:xfrm>
              <a:off x="11002980" y="5322709"/>
              <a:ext cx="2520" cy="4680"/>
            </p14:xfrm>
          </p:contentPart>
        </mc:Choice>
        <mc:Fallback xmlns="">
          <p:pic>
            <p:nvPicPr>
              <p:cNvPr id="73" name="Ink 72">
                <a:extLst>
                  <a:ext uri="{FF2B5EF4-FFF2-40B4-BE49-F238E27FC236}">
                    <a16:creationId xmlns="" xmlns:a16="http://schemas.microsoft.com/office/drawing/2014/main" xmlns:p14="http://schemas.microsoft.com/office/powerpoint/2010/main" id="{39BD93EC-C43A-4882-93EF-ACDECCCCF191}"/>
                  </a:ext>
                </a:extLst>
              </p:cNvPr>
              <p:cNvPicPr/>
              <p:nvPr/>
            </p:nvPicPr>
            <p:blipFill>
              <a:blip r:embed="rId49"/>
              <a:stretch>
                <a:fillRect/>
              </a:stretch>
            </p:blipFill>
            <p:spPr>
              <a:xfrm>
                <a:off x="10997940" y="5316589"/>
                <a:ext cx="136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4" name="Ink 73">
                <a:extLst>
                  <a:ext uri="{FF2B5EF4-FFF2-40B4-BE49-F238E27FC236}">
                    <a16:creationId xmlns:a16="http://schemas.microsoft.com/office/drawing/2014/main" xmlns="" id="{E7E4F922-C8D6-41AB-B3E7-DEE5BA7C6D65}"/>
                  </a:ext>
                </a:extLst>
              </p14:cNvPr>
              <p14:cNvContentPartPr/>
              <p14:nvPr/>
            </p14:nvContentPartPr>
            <p14:xfrm>
              <a:off x="11155980" y="5336029"/>
              <a:ext cx="56880" cy="261720"/>
            </p14:xfrm>
          </p:contentPart>
        </mc:Choice>
        <mc:Fallback xmlns="">
          <p:pic>
            <p:nvPicPr>
              <p:cNvPr id="74" name="Ink 73">
                <a:extLst>
                  <a:ext uri="{FF2B5EF4-FFF2-40B4-BE49-F238E27FC236}">
                    <a16:creationId xmlns="" xmlns:a16="http://schemas.microsoft.com/office/drawing/2014/main" xmlns:p14="http://schemas.microsoft.com/office/powerpoint/2010/main" id="{E7E4F922-C8D6-41AB-B3E7-DEE5BA7C6D65}"/>
                  </a:ext>
                </a:extLst>
              </p:cNvPr>
              <p:cNvPicPr/>
              <p:nvPr/>
            </p:nvPicPr>
            <p:blipFill>
              <a:blip r:embed="rId51"/>
              <a:stretch>
                <a:fillRect/>
              </a:stretch>
            </p:blipFill>
            <p:spPr>
              <a:xfrm>
                <a:off x="11140500" y="5323429"/>
                <a:ext cx="896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5" name="Ink 74">
                <a:extLst>
                  <a:ext uri="{FF2B5EF4-FFF2-40B4-BE49-F238E27FC236}">
                    <a16:creationId xmlns:a16="http://schemas.microsoft.com/office/drawing/2014/main" xmlns="" id="{0B5EB207-D868-49CA-B907-076458FB7617}"/>
                  </a:ext>
                </a:extLst>
              </p14:cNvPr>
              <p14:cNvContentPartPr/>
              <p14:nvPr/>
            </p14:nvContentPartPr>
            <p14:xfrm>
              <a:off x="11399700" y="5552749"/>
              <a:ext cx="10440" cy="4680"/>
            </p14:xfrm>
          </p:contentPart>
        </mc:Choice>
        <mc:Fallback xmlns="">
          <p:pic>
            <p:nvPicPr>
              <p:cNvPr id="75" name="Ink 74">
                <a:extLst>
                  <a:ext uri="{FF2B5EF4-FFF2-40B4-BE49-F238E27FC236}">
                    <a16:creationId xmlns="" xmlns:a16="http://schemas.microsoft.com/office/drawing/2014/main" xmlns:p14="http://schemas.microsoft.com/office/powerpoint/2010/main" id="{0B5EB207-D868-49CA-B907-076458FB7617}"/>
                  </a:ext>
                </a:extLst>
              </p:cNvPr>
              <p:cNvPicPr/>
              <p:nvPr/>
            </p:nvPicPr>
            <p:blipFill>
              <a:blip r:embed="rId53"/>
              <a:stretch>
                <a:fillRect/>
              </a:stretch>
            </p:blipFill>
            <p:spPr>
              <a:xfrm>
                <a:off x="11383294" y="5540715"/>
                <a:ext cx="42879" cy="3008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6" name="Ink 75">
                <a:extLst>
                  <a:ext uri="{FF2B5EF4-FFF2-40B4-BE49-F238E27FC236}">
                    <a16:creationId xmlns:a16="http://schemas.microsoft.com/office/drawing/2014/main" xmlns="" id="{856A5CE3-7AD9-403D-8E87-7CC35431E1C4}"/>
                  </a:ext>
                </a:extLst>
              </p14:cNvPr>
              <p14:cNvContentPartPr/>
              <p14:nvPr/>
            </p14:nvContentPartPr>
            <p14:xfrm>
              <a:off x="11429940" y="5119309"/>
              <a:ext cx="12240" cy="210960"/>
            </p14:xfrm>
          </p:contentPart>
        </mc:Choice>
        <mc:Fallback xmlns="">
          <p:pic>
            <p:nvPicPr>
              <p:cNvPr id="76" name="Ink 75">
                <a:extLst>
                  <a:ext uri="{FF2B5EF4-FFF2-40B4-BE49-F238E27FC236}">
                    <a16:creationId xmlns="" xmlns:a16="http://schemas.microsoft.com/office/drawing/2014/main" xmlns:p14="http://schemas.microsoft.com/office/powerpoint/2010/main" id="{856A5CE3-7AD9-403D-8E87-7CC35431E1C4}"/>
                  </a:ext>
                </a:extLst>
              </p:cNvPr>
              <p:cNvPicPr/>
              <p:nvPr/>
            </p:nvPicPr>
            <p:blipFill>
              <a:blip r:embed="rId55"/>
              <a:stretch>
                <a:fillRect/>
              </a:stretch>
            </p:blipFill>
            <p:spPr>
              <a:xfrm>
                <a:off x="11415900" y="5107069"/>
                <a:ext cx="3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9" name="Ink 78">
                <a:extLst>
                  <a:ext uri="{FF2B5EF4-FFF2-40B4-BE49-F238E27FC236}">
                    <a16:creationId xmlns:a16="http://schemas.microsoft.com/office/drawing/2014/main" xmlns="" id="{0C0F8B90-0BC7-4CF1-A97C-8A17AE13D02C}"/>
                  </a:ext>
                </a:extLst>
              </p14:cNvPr>
              <p14:cNvContentPartPr/>
              <p14:nvPr/>
            </p14:nvContentPartPr>
            <p14:xfrm>
              <a:off x="9515460" y="5423509"/>
              <a:ext cx="444960" cy="846720"/>
            </p14:xfrm>
          </p:contentPart>
        </mc:Choice>
        <mc:Fallback xmlns="">
          <p:pic>
            <p:nvPicPr>
              <p:cNvPr id="79" name="Ink 78">
                <a:extLst>
                  <a:ext uri="{FF2B5EF4-FFF2-40B4-BE49-F238E27FC236}">
                    <a16:creationId xmlns="" xmlns:a16="http://schemas.microsoft.com/office/drawing/2014/main" xmlns:p14="http://schemas.microsoft.com/office/powerpoint/2010/main" id="{0C0F8B90-0BC7-4CF1-A97C-8A17AE13D02C}"/>
                  </a:ext>
                </a:extLst>
              </p:cNvPr>
              <p:cNvPicPr/>
              <p:nvPr/>
            </p:nvPicPr>
            <p:blipFill>
              <a:blip r:embed="rId57"/>
              <a:stretch>
                <a:fillRect/>
              </a:stretch>
            </p:blipFill>
            <p:spPr>
              <a:xfrm>
                <a:off x="9503580" y="5414865"/>
                <a:ext cx="467640" cy="863287"/>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xmlns=""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xmlns=""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xmlns=""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xmlns=""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xmlns=""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xmlns=""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xmlns=""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xmlns=""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p:spTree>
    <p:extLst>
      <p:ext uri="{BB962C8B-B14F-4D97-AF65-F5344CB8AC3E}">
        <p14:creationId xmlns:p14="http://schemas.microsoft.com/office/powerpoint/2010/main" val="2962397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p:spTree>
    <p:extLst>
      <p:ext uri="{BB962C8B-B14F-4D97-AF65-F5344CB8AC3E}">
        <p14:creationId xmlns:p14="http://schemas.microsoft.com/office/powerpoint/2010/main" val="16703111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xmlns="" id="{56C34D7B-B88C-40D0-84D1-76C4BA954ABB}"/>
                  </a:ext>
                </a:extLst>
              </p14:cNvPr>
              <p14:cNvContentPartPr/>
              <p14:nvPr/>
            </p14:nvContentPartPr>
            <p14:xfrm>
              <a:off x="3976158" y="1822357"/>
              <a:ext cx="3537000" cy="1739520"/>
            </p14:xfrm>
          </p:contentPart>
        </mc:Choice>
        <mc:Fallback xmlns="">
          <p:pic>
            <p:nvPicPr>
              <p:cNvPr id="8" name="Ink 7">
                <a:extLst>
                  <a:ext uri="{FF2B5EF4-FFF2-40B4-BE49-F238E27FC236}">
                    <a16:creationId xmlns:a16="http://schemas.microsoft.com/office/drawing/2014/main" id="{56C34D7B-B88C-40D0-84D1-76C4BA954ABB}"/>
                  </a:ext>
                </a:extLst>
              </p:cNvPr>
              <p:cNvPicPr/>
              <p:nvPr/>
            </p:nvPicPr>
            <p:blipFill>
              <a:blip r:embed="rId4"/>
              <a:stretch>
                <a:fillRect/>
              </a:stretch>
            </p:blipFill>
            <p:spPr>
              <a:xfrm>
                <a:off x="3961816" y="1807957"/>
                <a:ext cx="3564966" cy="1767600"/>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xmlns=""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xmlns=""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xmlns=""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xmlns=""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xmlns=""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xmlns=""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xmlns=""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xmlns=""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xmlns=""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xmlns=""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xmlns=""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xmlns=""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xmlns=""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xmlns=""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xmlns=""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xmlns=""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xmlns=""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xmlns=""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xmlns=""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xmlns=""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xmlns=""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xmlns=""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xmlns=""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xmlns=""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xmlns=""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xmlns=""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xmlns=""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xmlns=""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xmlns=""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xmlns=""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xmlns=""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xmlns=""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xmlns=""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xmlns=""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xmlns=""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xmlns=""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xmlns=""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xmlns=""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xmlns=""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xmlns=""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xmlns=""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xmlns=""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xmlns=""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xmlns=""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xmlns=""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xmlns=""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xmlns=""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xmlns=""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xmlns=""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xmlns=""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p:spTree>
    <p:extLst>
      <p:ext uri="{BB962C8B-B14F-4D97-AF65-F5344CB8AC3E}">
        <p14:creationId xmlns:p14="http://schemas.microsoft.com/office/powerpoint/2010/main" val="1423197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p:spTree>
    <p:extLst>
      <p:ext uri="{BB962C8B-B14F-4D97-AF65-F5344CB8AC3E}">
        <p14:creationId xmlns:p14="http://schemas.microsoft.com/office/powerpoint/2010/main" val="12031486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spTree>
    <p:extLst>
      <p:ext uri="{BB962C8B-B14F-4D97-AF65-F5344CB8AC3E}">
        <p14:creationId xmlns:p14="http://schemas.microsoft.com/office/powerpoint/2010/main" val="4007879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xmlns="" id="{BBB8B1B0-2F3C-486A-BB31-416A5B6BF45F}"/>
                  </a:ext>
                </a:extLst>
              </p14:cNvPr>
              <p14:cNvContentPartPr/>
              <p14:nvPr/>
            </p14:nvContentPartPr>
            <p14:xfrm>
              <a:off x="838824" y="1964419"/>
              <a:ext cx="606240" cy="753120"/>
            </p14:xfrm>
          </p:contentPart>
        </mc:Choice>
        <mc:Fallback>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xmlns="" id="{40BAE920-692C-42EA-97E1-676A9EA6F7D3}"/>
                  </a:ext>
                </a:extLst>
              </p14:cNvPr>
              <p14:cNvContentPartPr/>
              <p14:nvPr/>
            </p14:nvContentPartPr>
            <p14:xfrm>
              <a:off x="1538664" y="2341699"/>
              <a:ext cx="78840" cy="288000"/>
            </p14:xfrm>
          </p:contentPart>
        </mc:Choice>
        <mc:Fallback>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xmlns="" id="{D8A01912-333A-425E-828D-12EE21027581}"/>
                  </a:ext>
                </a:extLst>
              </p14:cNvPr>
              <p14:cNvContentPartPr/>
              <p14:nvPr/>
            </p14:nvContentPartPr>
            <p14:xfrm>
              <a:off x="1761504" y="2449699"/>
              <a:ext cx="63360" cy="12240"/>
            </p14:xfrm>
          </p:contentPart>
        </mc:Choice>
        <mc:Fallback>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8" name="Ink 27">
                <a:extLst>
                  <a:ext uri="{FF2B5EF4-FFF2-40B4-BE49-F238E27FC236}">
                    <a16:creationId xmlns:a16="http://schemas.microsoft.com/office/drawing/2014/main" xmlns="" id="{1E3EB294-040C-4CA7-936C-806EAF9DF7E5}"/>
                  </a:ext>
                </a:extLst>
              </p14:cNvPr>
              <p14:cNvContentPartPr/>
              <p14:nvPr/>
            </p14:nvContentPartPr>
            <p14:xfrm>
              <a:off x="1994784" y="2290939"/>
              <a:ext cx="115920" cy="222480"/>
            </p14:xfrm>
          </p:contentPart>
        </mc:Choice>
        <mc:Fallback>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9" name="Ink 28">
                <a:extLst>
                  <a:ext uri="{FF2B5EF4-FFF2-40B4-BE49-F238E27FC236}">
                    <a16:creationId xmlns:a16="http://schemas.microsoft.com/office/drawing/2014/main" xmlns="" id="{D560060B-4107-4104-9827-3A6D0E9EAD50}"/>
                  </a:ext>
                </a:extLst>
              </p14:cNvPr>
              <p14:cNvContentPartPr/>
              <p14:nvPr/>
            </p14:nvContentPartPr>
            <p14:xfrm>
              <a:off x="2219064" y="2401099"/>
              <a:ext cx="119520" cy="100080"/>
            </p14:xfrm>
          </p:contentPart>
        </mc:Choice>
        <mc:Fallback>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0" name="Ink 29">
                <a:extLst>
                  <a:ext uri="{FF2B5EF4-FFF2-40B4-BE49-F238E27FC236}">
                    <a16:creationId xmlns:a16="http://schemas.microsoft.com/office/drawing/2014/main" xmlns="" id="{0A326EAF-DE43-4D40-8FC8-F40712F151F7}"/>
                  </a:ext>
                </a:extLst>
              </p14:cNvPr>
              <p14:cNvContentPartPr/>
              <p14:nvPr/>
            </p14:nvContentPartPr>
            <p14:xfrm>
              <a:off x="2441904" y="2391739"/>
              <a:ext cx="95760" cy="83880"/>
            </p14:xfrm>
          </p:contentPart>
        </mc:Choice>
        <mc:Fallback>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3" name="Ink 32">
                <a:extLst>
                  <a:ext uri="{FF2B5EF4-FFF2-40B4-BE49-F238E27FC236}">
                    <a16:creationId xmlns:a16="http://schemas.microsoft.com/office/drawing/2014/main" xmlns="" id="{380F4C6F-1DAC-4C4A-B6C4-087E7A0D7DF3}"/>
                  </a:ext>
                </a:extLst>
              </p14:cNvPr>
              <p14:cNvContentPartPr/>
              <p14:nvPr/>
            </p14:nvContentPartPr>
            <p14:xfrm>
              <a:off x="2651064" y="2092939"/>
              <a:ext cx="129600" cy="387360"/>
            </p14:xfrm>
          </p:contentPart>
        </mc:Choice>
        <mc:Fallback>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4" name="Ink 33">
                <a:extLst>
                  <a:ext uri="{FF2B5EF4-FFF2-40B4-BE49-F238E27FC236}">
                    <a16:creationId xmlns:a16="http://schemas.microsoft.com/office/drawing/2014/main" xmlns="" id="{95D2EEDD-55E5-4268-A90D-F4E95A39CB4A}"/>
                  </a:ext>
                </a:extLst>
              </p14:cNvPr>
              <p14:cNvContentPartPr/>
              <p14:nvPr/>
            </p14:nvContentPartPr>
            <p14:xfrm>
              <a:off x="2868864" y="2359699"/>
              <a:ext cx="64800" cy="109800"/>
            </p14:xfrm>
          </p:contentPart>
        </mc:Choice>
        <mc:Fallback>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5" name="Ink 34">
                <a:extLst>
                  <a:ext uri="{FF2B5EF4-FFF2-40B4-BE49-F238E27FC236}">
                    <a16:creationId xmlns:a16="http://schemas.microsoft.com/office/drawing/2014/main" xmlns="" id="{3B96DC85-B262-4891-A785-8E9B3FF29B59}"/>
                  </a:ext>
                </a:extLst>
              </p14:cNvPr>
              <p14:cNvContentPartPr/>
              <p14:nvPr/>
            </p14:nvContentPartPr>
            <p14:xfrm>
              <a:off x="3050664" y="2378419"/>
              <a:ext cx="29520" cy="62640"/>
            </p14:xfrm>
          </p:contentPart>
        </mc:Choice>
        <mc:Fallback>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6" name="Ink 35">
                <a:extLst>
                  <a:ext uri="{FF2B5EF4-FFF2-40B4-BE49-F238E27FC236}">
                    <a16:creationId xmlns:a16="http://schemas.microsoft.com/office/drawing/2014/main" xmlns="" id="{E4786279-75C6-45BA-9C6C-2BE84698AEAF}"/>
                  </a:ext>
                </a:extLst>
              </p14:cNvPr>
              <p14:cNvContentPartPr/>
              <p14:nvPr/>
            </p14:nvContentPartPr>
            <p14:xfrm>
              <a:off x="3047424" y="2212099"/>
              <a:ext cx="7200" cy="12600"/>
            </p14:xfrm>
          </p:contentPart>
        </mc:Choice>
        <mc:Fallback>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7" name="Ink 36">
                <a:extLst>
                  <a:ext uri="{FF2B5EF4-FFF2-40B4-BE49-F238E27FC236}">
                    <a16:creationId xmlns:a16="http://schemas.microsoft.com/office/drawing/2014/main" xmlns="" id="{6C0EB2D1-F8F3-4A49-B6C6-87793A5BA282}"/>
                  </a:ext>
                </a:extLst>
              </p14:cNvPr>
              <p14:cNvContentPartPr/>
              <p14:nvPr/>
            </p14:nvContentPartPr>
            <p14:xfrm>
              <a:off x="3178104" y="2342419"/>
              <a:ext cx="94320" cy="107640"/>
            </p14:xfrm>
          </p:contentPart>
        </mc:Choice>
        <mc:Fallback>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8" name="Ink 37">
                <a:extLst>
                  <a:ext uri="{FF2B5EF4-FFF2-40B4-BE49-F238E27FC236}">
                    <a16:creationId xmlns:a16="http://schemas.microsoft.com/office/drawing/2014/main" xmlns="" id="{AA6A2F02-5B09-4A3F-BCB5-D25A7454C8D0}"/>
                  </a:ext>
                </a:extLst>
              </p14:cNvPr>
              <p14:cNvContentPartPr/>
              <p14:nvPr/>
            </p14:nvContentPartPr>
            <p14:xfrm>
              <a:off x="3807024" y="1631059"/>
              <a:ext cx="150840" cy="750960"/>
            </p14:xfrm>
          </p:contentPart>
        </mc:Choice>
        <mc:Fallback>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5" name="Ink 44">
                <a:extLst>
                  <a:ext uri="{FF2B5EF4-FFF2-40B4-BE49-F238E27FC236}">
                    <a16:creationId xmlns:a16="http://schemas.microsoft.com/office/drawing/2014/main" xmlns="" id="{5E8232AD-DA96-487A-8F68-E2CBBBF57C25}"/>
                  </a:ext>
                </a:extLst>
              </p14:cNvPr>
              <p14:cNvContentPartPr/>
              <p14:nvPr/>
            </p14:nvContentPartPr>
            <p14:xfrm>
              <a:off x="4039224" y="2083579"/>
              <a:ext cx="221400" cy="447840"/>
            </p14:xfrm>
          </p:contentPart>
        </mc:Choice>
        <mc:Fallback>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6" name="Ink 45">
                <a:extLst>
                  <a:ext uri="{FF2B5EF4-FFF2-40B4-BE49-F238E27FC236}">
                    <a16:creationId xmlns:a16="http://schemas.microsoft.com/office/drawing/2014/main" xmlns="" id="{99C810E0-6FC1-441B-80F4-19B14C2B41F2}"/>
                  </a:ext>
                </a:extLst>
              </p14:cNvPr>
              <p14:cNvContentPartPr/>
              <p14:nvPr/>
            </p14:nvContentPartPr>
            <p14:xfrm>
              <a:off x="4375824" y="2123899"/>
              <a:ext cx="90360" cy="123480"/>
            </p14:xfrm>
          </p:contentPart>
        </mc:Choice>
        <mc:Fallback>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7" name="Ink 46">
                <a:extLst>
                  <a:ext uri="{FF2B5EF4-FFF2-40B4-BE49-F238E27FC236}">
                    <a16:creationId xmlns:a16="http://schemas.microsoft.com/office/drawing/2014/main" xmlns="" id="{2A6C6B29-CCA9-4FCA-B283-AAB6A3BD921F}"/>
                  </a:ext>
                </a:extLst>
              </p14:cNvPr>
              <p14:cNvContentPartPr/>
              <p14:nvPr/>
            </p14:nvContentPartPr>
            <p14:xfrm>
              <a:off x="4610904" y="2125699"/>
              <a:ext cx="97200" cy="135360"/>
            </p14:xfrm>
          </p:contentPart>
        </mc:Choice>
        <mc:Fallback>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8" name="Ink 47">
                <a:extLst>
                  <a:ext uri="{FF2B5EF4-FFF2-40B4-BE49-F238E27FC236}">
                    <a16:creationId xmlns:a16="http://schemas.microsoft.com/office/drawing/2014/main" xmlns="" id="{9395616E-68E9-4B8E-99D6-6E7FCDCCFDBF}"/>
                  </a:ext>
                </a:extLst>
              </p14:cNvPr>
              <p14:cNvContentPartPr/>
              <p14:nvPr/>
            </p14:nvContentPartPr>
            <p14:xfrm>
              <a:off x="4874064" y="1959739"/>
              <a:ext cx="84600" cy="295920"/>
            </p14:xfrm>
          </p:contentPart>
        </mc:Choice>
        <mc:Fallback>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9" name="Ink 48">
                <a:extLst>
                  <a:ext uri="{FF2B5EF4-FFF2-40B4-BE49-F238E27FC236}">
                    <a16:creationId xmlns:a16="http://schemas.microsoft.com/office/drawing/2014/main" xmlns="" id="{B1663118-3619-47F0-945D-EB4A1DAD062D}"/>
                  </a:ext>
                </a:extLst>
              </p14:cNvPr>
              <p14:cNvContentPartPr/>
              <p14:nvPr/>
            </p14:nvContentPartPr>
            <p14:xfrm>
              <a:off x="5095464" y="2215339"/>
              <a:ext cx="7560" cy="23040"/>
            </p14:xfrm>
          </p:contentPart>
        </mc:Choice>
        <mc:Fallback>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0" name="Ink 49">
                <a:extLst>
                  <a:ext uri="{FF2B5EF4-FFF2-40B4-BE49-F238E27FC236}">
                    <a16:creationId xmlns:a16="http://schemas.microsoft.com/office/drawing/2014/main" xmlns="" id="{D064EB84-BF37-47E6-999C-3EF5E6CEBCED}"/>
                  </a:ext>
                </a:extLst>
              </p14:cNvPr>
              <p14:cNvContentPartPr/>
              <p14:nvPr/>
            </p14:nvContentPartPr>
            <p14:xfrm>
              <a:off x="5088624" y="1769299"/>
              <a:ext cx="25920" cy="228600"/>
            </p14:xfrm>
          </p:contentPart>
        </mc:Choice>
        <mc:Fallback>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51" name="Ink 50">
                <a:extLst>
                  <a:ext uri="{FF2B5EF4-FFF2-40B4-BE49-F238E27FC236}">
                    <a16:creationId xmlns:a16="http://schemas.microsoft.com/office/drawing/2014/main" xmlns="" id="{C74182E7-DDBD-438D-AA0E-787146BD868E}"/>
                  </a:ext>
                </a:extLst>
              </p14:cNvPr>
              <p14:cNvContentPartPr/>
              <p14:nvPr/>
            </p14:nvContentPartPr>
            <p14:xfrm>
              <a:off x="5192304" y="1731499"/>
              <a:ext cx="118080" cy="390240"/>
            </p14:xfrm>
          </p:contentPart>
        </mc:Choice>
        <mc:Fallback>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60" name="Ink 59">
                <a:extLst>
                  <a:ext uri="{FF2B5EF4-FFF2-40B4-BE49-F238E27FC236}">
                    <a16:creationId xmlns:a16="http://schemas.microsoft.com/office/drawing/2014/main" xmlns="" id="{BD6D28B9-40BE-436F-95CA-CA5FC001AB94}"/>
                  </a:ext>
                </a:extLst>
              </p14:cNvPr>
              <p14:cNvContentPartPr/>
              <p14:nvPr/>
            </p14:nvContentPartPr>
            <p14:xfrm>
              <a:off x="796800" y="4252741"/>
              <a:ext cx="868320" cy="572040"/>
            </p14:xfrm>
          </p:contentPart>
        </mc:Choice>
        <mc:Fallback>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1" name="Ink 60">
                <a:extLst>
                  <a:ext uri="{FF2B5EF4-FFF2-40B4-BE49-F238E27FC236}">
                    <a16:creationId xmlns:a16="http://schemas.microsoft.com/office/drawing/2014/main" xmlns="" id="{091DB54D-FAE1-4160-8799-565C367DF8B1}"/>
                  </a:ext>
                </a:extLst>
              </p14:cNvPr>
              <p14:cNvContentPartPr/>
              <p14:nvPr/>
            </p14:nvContentPartPr>
            <p14:xfrm>
              <a:off x="1837560" y="4414741"/>
              <a:ext cx="150480" cy="357120"/>
            </p14:xfrm>
          </p:contentPart>
        </mc:Choice>
        <mc:Fallback>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62" name="Ink 61">
                <a:extLst>
                  <a:ext uri="{FF2B5EF4-FFF2-40B4-BE49-F238E27FC236}">
                    <a16:creationId xmlns:a16="http://schemas.microsoft.com/office/drawing/2014/main" xmlns="" id="{DB080B31-D76B-4291-8B2C-F4C67F61CAAB}"/>
                  </a:ext>
                </a:extLst>
              </p14:cNvPr>
              <p14:cNvContentPartPr/>
              <p14:nvPr/>
            </p14:nvContentPartPr>
            <p14:xfrm>
              <a:off x="2207280" y="4600501"/>
              <a:ext cx="112680" cy="13320"/>
            </p14:xfrm>
          </p:contentPart>
        </mc:Choice>
        <mc:Fallback>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63" name="Ink 62">
                <a:extLst>
                  <a:ext uri="{FF2B5EF4-FFF2-40B4-BE49-F238E27FC236}">
                    <a16:creationId xmlns:a16="http://schemas.microsoft.com/office/drawing/2014/main" xmlns="" id="{E2C92E39-5D4C-48BB-BE3F-C24BF9BBD8C7}"/>
                  </a:ext>
                </a:extLst>
              </p14:cNvPr>
              <p14:cNvContentPartPr/>
              <p14:nvPr/>
            </p14:nvContentPartPr>
            <p14:xfrm>
              <a:off x="2543520" y="4533901"/>
              <a:ext cx="72360" cy="178200"/>
            </p14:xfrm>
          </p:contentPart>
        </mc:Choice>
        <mc:Fallback>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64" name="Ink 63">
                <a:extLst>
                  <a:ext uri="{FF2B5EF4-FFF2-40B4-BE49-F238E27FC236}">
                    <a16:creationId xmlns:a16="http://schemas.microsoft.com/office/drawing/2014/main" xmlns="" id="{B80F7058-5F0B-454C-A81B-8825DC81506D}"/>
                  </a:ext>
                </a:extLst>
              </p14:cNvPr>
              <p14:cNvContentPartPr/>
              <p14:nvPr/>
            </p14:nvContentPartPr>
            <p14:xfrm>
              <a:off x="2754840" y="4577821"/>
              <a:ext cx="107640" cy="155520"/>
            </p14:xfrm>
          </p:contentPart>
        </mc:Choice>
        <mc:Fallback>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65" name="Ink 64">
                <a:extLst>
                  <a:ext uri="{FF2B5EF4-FFF2-40B4-BE49-F238E27FC236}">
                    <a16:creationId xmlns:a16="http://schemas.microsoft.com/office/drawing/2014/main" xmlns="" id="{DA388B69-3A5B-4BF7-B943-67A82E63234B}"/>
                  </a:ext>
                </a:extLst>
              </p14:cNvPr>
              <p14:cNvContentPartPr/>
              <p14:nvPr/>
            </p14:nvContentPartPr>
            <p14:xfrm>
              <a:off x="2982720" y="4626061"/>
              <a:ext cx="93960" cy="88200"/>
            </p14:xfrm>
          </p:contentPart>
        </mc:Choice>
        <mc:Fallback>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68" name="Ink 67">
                <a:extLst>
                  <a:ext uri="{FF2B5EF4-FFF2-40B4-BE49-F238E27FC236}">
                    <a16:creationId xmlns:a16="http://schemas.microsoft.com/office/drawing/2014/main" xmlns="" id="{2484231A-CA4D-425D-9830-8E19B80A9960}"/>
                  </a:ext>
                </a:extLst>
              </p14:cNvPr>
              <p14:cNvContentPartPr/>
              <p14:nvPr/>
            </p14:nvContentPartPr>
            <p14:xfrm>
              <a:off x="3212040" y="4296661"/>
              <a:ext cx="181080" cy="408240"/>
            </p14:xfrm>
          </p:contentPart>
        </mc:Choice>
        <mc:Fallback>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69" name="Ink 68">
                <a:extLst>
                  <a:ext uri="{FF2B5EF4-FFF2-40B4-BE49-F238E27FC236}">
                    <a16:creationId xmlns:a16="http://schemas.microsoft.com/office/drawing/2014/main" xmlns="" id="{CB41DBAC-5F39-492F-888B-0DF27EC217B3}"/>
                  </a:ext>
                </a:extLst>
              </p14:cNvPr>
              <p14:cNvContentPartPr/>
              <p14:nvPr/>
            </p14:nvContentPartPr>
            <p14:xfrm>
              <a:off x="3459000" y="4547221"/>
              <a:ext cx="92160" cy="153360"/>
            </p14:xfrm>
          </p:contentPart>
        </mc:Choice>
        <mc:Fallback>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70" name="Ink 69">
                <a:extLst>
                  <a:ext uri="{FF2B5EF4-FFF2-40B4-BE49-F238E27FC236}">
                    <a16:creationId xmlns:a16="http://schemas.microsoft.com/office/drawing/2014/main" xmlns="" id="{8AA94438-472C-4B6E-A070-5C25FA62C76D}"/>
                  </a:ext>
                </a:extLst>
              </p14:cNvPr>
              <p14:cNvContentPartPr/>
              <p14:nvPr/>
            </p14:nvContentPartPr>
            <p14:xfrm>
              <a:off x="3630720" y="4577461"/>
              <a:ext cx="25920" cy="105120"/>
            </p14:xfrm>
          </p:contentPart>
        </mc:Choice>
        <mc:Fallback>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71" name="Ink 70">
                <a:extLst>
                  <a:ext uri="{FF2B5EF4-FFF2-40B4-BE49-F238E27FC236}">
                    <a16:creationId xmlns:a16="http://schemas.microsoft.com/office/drawing/2014/main" xmlns="" id="{33F87A41-0AC0-488B-9216-18BDE922A17B}"/>
                  </a:ext>
                </a:extLst>
              </p14:cNvPr>
              <p14:cNvContentPartPr/>
              <p14:nvPr/>
            </p14:nvContentPartPr>
            <p14:xfrm>
              <a:off x="3680040" y="4426621"/>
              <a:ext cx="3960" cy="24480"/>
            </p14:xfrm>
          </p:contentPart>
        </mc:Choice>
        <mc:Fallback>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72" name="Ink 71">
                <a:extLst>
                  <a:ext uri="{FF2B5EF4-FFF2-40B4-BE49-F238E27FC236}">
                    <a16:creationId xmlns:a16="http://schemas.microsoft.com/office/drawing/2014/main" xmlns="" id="{47974003-827E-4428-A7E6-2997105B9697}"/>
                  </a:ext>
                </a:extLst>
              </p14:cNvPr>
              <p14:cNvContentPartPr/>
              <p14:nvPr/>
            </p14:nvContentPartPr>
            <p14:xfrm>
              <a:off x="3767880" y="4581061"/>
              <a:ext cx="109800" cy="119520"/>
            </p14:xfrm>
          </p:contentPart>
        </mc:Choice>
        <mc:Fallback>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73" name="Ink 72">
                <a:extLst>
                  <a:ext uri="{FF2B5EF4-FFF2-40B4-BE49-F238E27FC236}">
                    <a16:creationId xmlns:a16="http://schemas.microsoft.com/office/drawing/2014/main" xmlns="" id="{9EE93EF8-2F5D-4807-B573-390B9F225064}"/>
                  </a:ext>
                </a:extLst>
              </p14:cNvPr>
              <p14:cNvContentPartPr/>
              <p14:nvPr/>
            </p14:nvContentPartPr>
            <p14:xfrm>
              <a:off x="4409760" y="4135741"/>
              <a:ext cx="185760" cy="483480"/>
            </p14:xfrm>
          </p:contentPart>
        </mc:Choice>
        <mc:Fallback>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78" name="Ink 77">
                <a:extLst>
                  <a:ext uri="{FF2B5EF4-FFF2-40B4-BE49-F238E27FC236}">
                    <a16:creationId xmlns:a16="http://schemas.microsoft.com/office/drawing/2014/main" xmlns="" id="{FBE5184B-86B6-4093-A42C-05EDC9B753B3}"/>
                  </a:ext>
                </a:extLst>
              </p14:cNvPr>
              <p14:cNvContentPartPr/>
              <p14:nvPr/>
            </p14:nvContentPartPr>
            <p14:xfrm>
              <a:off x="4794240" y="4144021"/>
              <a:ext cx="79200" cy="464400"/>
            </p14:xfrm>
          </p:contentPart>
        </mc:Choice>
        <mc:Fallback>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79" name="Ink 78">
                <a:extLst>
                  <a:ext uri="{FF2B5EF4-FFF2-40B4-BE49-F238E27FC236}">
                    <a16:creationId xmlns:a16="http://schemas.microsoft.com/office/drawing/2014/main" xmlns="" id="{A5AB9CFA-3D70-4241-8408-F6A35E947587}"/>
                  </a:ext>
                </a:extLst>
              </p14:cNvPr>
              <p14:cNvContentPartPr/>
              <p14:nvPr/>
            </p14:nvContentPartPr>
            <p14:xfrm>
              <a:off x="4979640" y="4475221"/>
              <a:ext cx="87120" cy="145440"/>
            </p14:xfrm>
          </p:contentPart>
        </mc:Choice>
        <mc:Fallback>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80" name="Ink 79">
                <a:extLst>
                  <a:ext uri="{FF2B5EF4-FFF2-40B4-BE49-F238E27FC236}">
                    <a16:creationId xmlns:a16="http://schemas.microsoft.com/office/drawing/2014/main" xmlns="" id="{CA29FD59-38ED-4F12-8FE1-6ABA61F72FA7}"/>
                  </a:ext>
                </a:extLst>
              </p14:cNvPr>
              <p14:cNvContentPartPr/>
              <p14:nvPr/>
            </p14:nvContentPartPr>
            <p14:xfrm>
              <a:off x="5171880" y="4324021"/>
              <a:ext cx="92520" cy="304920"/>
            </p14:xfrm>
          </p:contentPart>
        </mc:Choice>
        <mc:Fallback>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81" name="Ink 80">
                <a:extLst>
                  <a:ext uri="{FF2B5EF4-FFF2-40B4-BE49-F238E27FC236}">
                    <a16:creationId xmlns:a16="http://schemas.microsoft.com/office/drawing/2014/main" xmlns="" id="{FD4F691E-B221-415C-B35B-B3FF5E115778}"/>
                  </a:ext>
                </a:extLst>
              </p14:cNvPr>
              <p14:cNvContentPartPr/>
              <p14:nvPr/>
            </p14:nvContentPartPr>
            <p14:xfrm>
              <a:off x="5345400" y="4570261"/>
              <a:ext cx="2160" cy="39600"/>
            </p14:xfrm>
          </p:contentPart>
        </mc:Choice>
        <mc:Fallback>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82" name="Ink 81">
                <a:extLst>
                  <a:ext uri="{FF2B5EF4-FFF2-40B4-BE49-F238E27FC236}">
                    <a16:creationId xmlns:a16="http://schemas.microsoft.com/office/drawing/2014/main" xmlns="" id="{3D73B2E1-259A-4437-979C-53E3B707C16A}"/>
                  </a:ext>
                </a:extLst>
              </p14:cNvPr>
              <p14:cNvContentPartPr/>
              <p14:nvPr/>
            </p14:nvContentPartPr>
            <p14:xfrm>
              <a:off x="5353680" y="4267861"/>
              <a:ext cx="14040" cy="180360"/>
            </p14:xfrm>
          </p:contentPart>
        </mc:Choice>
        <mc:Fallback>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83" name="Ink 82">
                <a:extLst>
                  <a:ext uri="{FF2B5EF4-FFF2-40B4-BE49-F238E27FC236}">
                    <a16:creationId xmlns:a16="http://schemas.microsoft.com/office/drawing/2014/main" xmlns="" id="{BD8839E1-70D3-4878-B2EE-CB0BF1A10FF6}"/>
                  </a:ext>
                </a:extLst>
              </p14:cNvPr>
              <p14:cNvContentPartPr/>
              <p14:nvPr/>
            </p14:nvContentPartPr>
            <p14:xfrm>
              <a:off x="5477880" y="4163461"/>
              <a:ext cx="86040" cy="504000"/>
            </p14:xfrm>
          </p:contentPart>
        </mc:Choice>
        <mc:Fallback>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spTree>
    <p:extLst>
      <p:ext uri="{BB962C8B-B14F-4D97-AF65-F5344CB8AC3E}">
        <p14:creationId xmlns:p14="http://schemas.microsoft.com/office/powerpoint/2010/main" val="3796910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Tree>
    <p:extLst>
      <p:ext uri="{BB962C8B-B14F-4D97-AF65-F5344CB8AC3E}">
        <p14:creationId xmlns:p14="http://schemas.microsoft.com/office/powerpoint/2010/main" val="32369607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spTree>
    <p:extLst>
      <p:ext uri="{BB962C8B-B14F-4D97-AF65-F5344CB8AC3E}">
        <p14:creationId xmlns:p14="http://schemas.microsoft.com/office/powerpoint/2010/main" val="11237151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err="1"/>
              <a:t>PageObject</a:t>
            </a:r>
            <a:r>
              <a:rPr lang="en-US" sz="4800" dirty="0"/>
              <a:t> - navigation</a:t>
            </a:r>
          </a:p>
        </p:txBody>
      </p:sp>
    </p:spTree>
    <p:extLst>
      <p:ext uri="{BB962C8B-B14F-4D97-AF65-F5344CB8AC3E}">
        <p14:creationId xmlns:p14="http://schemas.microsoft.com/office/powerpoint/2010/main" val="35357151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p:spTree>
    <p:extLst>
      <p:ext uri="{BB962C8B-B14F-4D97-AF65-F5344CB8AC3E}">
        <p14:creationId xmlns:p14="http://schemas.microsoft.com/office/powerpoint/2010/main" val="24132913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F26E6D1C-C2B8-4596-9BD5-07BF63A8FC38}"/>
                  </a:ext>
                </a:extLst>
              </p14:cNvPr>
              <p14:cNvContentPartPr/>
              <p14:nvPr/>
            </p14:nvContentPartPr>
            <p14:xfrm>
              <a:off x="4132758" y="603397"/>
              <a:ext cx="2160" cy="11520"/>
            </p14:xfrm>
          </p:contentPart>
        </mc:Choice>
        <mc:Fallback xmlns="">
          <p:pic>
            <p:nvPicPr>
              <p:cNvPr id="5" name="Ink 4">
                <a:extLst>
                  <a:ext uri="{FF2B5EF4-FFF2-40B4-BE49-F238E27FC236}">
                    <a16:creationId xmlns:a16="http://schemas.microsoft.com/office/drawing/2014/main" id="{F26E6D1C-C2B8-4596-9BD5-07BF63A8FC38}"/>
                  </a:ext>
                </a:extLst>
              </p:cNvPr>
              <p:cNvPicPr/>
              <p:nvPr/>
            </p:nvPicPr>
            <p:blipFill>
              <a:blip r:embed="rId5"/>
              <a:stretch>
                <a:fillRect/>
              </a:stretch>
            </p:blipFill>
            <p:spPr>
              <a:xfrm>
                <a:off x="4118358" y="588997"/>
                <a:ext cx="30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xmlns="" id="{9551AA7B-3D1D-4029-8E65-666FF8571447}"/>
                  </a:ext>
                </a:extLst>
              </p14:cNvPr>
              <p14:cNvContentPartPr/>
              <p14:nvPr/>
            </p14:nvContentPartPr>
            <p14:xfrm>
              <a:off x="525558" y="4798117"/>
              <a:ext cx="557280" cy="831240"/>
            </p14:xfrm>
          </p:contentPart>
        </mc:Choice>
        <mc:Fallback xmlns="">
          <p:pic>
            <p:nvPicPr>
              <p:cNvPr id="9" name="Ink 8">
                <a:extLst>
                  <a:ext uri="{FF2B5EF4-FFF2-40B4-BE49-F238E27FC236}">
                    <a16:creationId xmlns:a16="http://schemas.microsoft.com/office/drawing/2014/main" id="{9551AA7B-3D1D-4029-8E65-666FF8571447}"/>
                  </a:ext>
                </a:extLst>
              </p:cNvPr>
              <p:cNvPicPr/>
              <p:nvPr/>
            </p:nvPicPr>
            <p:blipFill>
              <a:blip r:embed="rId7"/>
              <a:stretch>
                <a:fillRect/>
              </a:stretch>
            </p:blipFill>
            <p:spPr>
              <a:xfrm>
                <a:off x="511158" y="4783717"/>
                <a:ext cx="585360" cy="859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xmlns="" id="{15F02183-1230-4FD2-8F04-FB4559CFFF1B}"/>
                  </a:ext>
                </a:extLst>
              </p14:cNvPr>
              <p14:cNvContentPartPr/>
              <p14:nvPr/>
            </p14:nvContentPartPr>
            <p14:xfrm>
              <a:off x="1258518" y="4726117"/>
              <a:ext cx="261360" cy="854640"/>
            </p14:xfrm>
          </p:contentPart>
        </mc:Choice>
        <mc:Fallback xmlns="">
          <p:pic>
            <p:nvPicPr>
              <p:cNvPr id="12" name="Ink 11">
                <a:extLst>
                  <a:ext uri="{FF2B5EF4-FFF2-40B4-BE49-F238E27FC236}">
                    <a16:creationId xmlns:a16="http://schemas.microsoft.com/office/drawing/2014/main" id="{15F02183-1230-4FD2-8F04-FB4559CFFF1B}"/>
                  </a:ext>
                </a:extLst>
              </p:cNvPr>
              <p:cNvPicPr/>
              <p:nvPr/>
            </p:nvPicPr>
            <p:blipFill>
              <a:blip r:embed="rId9"/>
              <a:stretch>
                <a:fillRect/>
              </a:stretch>
            </p:blipFill>
            <p:spPr>
              <a:xfrm>
                <a:off x="1244118" y="4711717"/>
                <a:ext cx="289440" cy="88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xmlns="" id="{C00E7E68-40E4-4C6C-BCAA-864531D99709}"/>
                  </a:ext>
                </a:extLst>
              </p14:cNvPr>
              <p14:cNvContentPartPr/>
              <p14:nvPr/>
            </p14:nvContentPartPr>
            <p14:xfrm>
              <a:off x="2213238" y="4674637"/>
              <a:ext cx="443520" cy="792360"/>
            </p14:xfrm>
          </p:contentPart>
        </mc:Choice>
        <mc:Fallback xmlns="">
          <p:pic>
            <p:nvPicPr>
              <p:cNvPr id="15" name="Ink 14">
                <a:extLst>
                  <a:ext uri="{FF2B5EF4-FFF2-40B4-BE49-F238E27FC236}">
                    <a16:creationId xmlns:a16="http://schemas.microsoft.com/office/drawing/2014/main" id="{C00E7E68-40E4-4C6C-BCAA-864531D99709}"/>
                  </a:ext>
                </a:extLst>
              </p:cNvPr>
              <p:cNvPicPr/>
              <p:nvPr/>
            </p:nvPicPr>
            <p:blipFill>
              <a:blip r:embed="rId11"/>
              <a:stretch>
                <a:fillRect/>
              </a:stretch>
            </p:blipFill>
            <p:spPr>
              <a:xfrm>
                <a:off x="2198838" y="4660237"/>
                <a:ext cx="471600" cy="820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xmlns="" id="{5C1BFC2C-B28C-4547-AA0E-C434BF46CA08}"/>
                  </a:ext>
                </a:extLst>
              </p14:cNvPr>
              <p14:cNvContentPartPr/>
              <p14:nvPr/>
            </p14:nvContentPartPr>
            <p14:xfrm>
              <a:off x="2850438" y="5213917"/>
              <a:ext cx="156240" cy="180720"/>
            </p14:xfrm>
          </p:contentPart>
        </mc:Choice>
        <mc:Fallback xmlns="">
          <p:pic>
            <p:nvPicPr>
              <p:cNvPr id="16" name="Ink 15">
                <a:extLst>
                  <a:ext uri="{FF2B5EF4-FFF2-40B4-BE49-F238E27FC236}">
                    <a16:creationId xmlns:a16="http://schemas.microsoft.com/office/drawing/2014/main" id="{5C1BFC2C-B28C-4547-AA0E-C434BF46CA08}"/>
                  </a:ext>
                </a:extLst>
              </p:cNvPr>
              <p:cNvPicPr/>
              <p:nvPr/>
            </p:nvPicPr>
            <p:blipFill>
              <a:blip r:embed="rId13"/>
              <a:stretch>
                <a:fillRect/>
              </a:stretch>
            </p:blipFill>
            <p:spPr>
              <a:xfrm>
                <a:off x="2836038" y="5199517"/>
                <a:ext cx="1843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xmlns="" id="{487A1779-A400-4624-B047-53D68681E1B6}"/>
                  </a:ext>
                </a:extLst>
              </p14:cNvPr>
              <p14:cNvContentPartPr/>
              <p14:nvPr/>
            </p14:nvContentPartPr>
            <p14:xfrm>
              <a:off x="3183078" y="5151277"/>
              <a:ext cx="99000" cy="285840"/>
            </p14:xfrm>
          </p:contentPart>
        </mc:Choice>
        <mc:Fallback xmlns="">
          <p:pic>
            <p:nvPicPr>
              <p:cNvPr id="17" name="Ink 16">
                <a:extLst>
                  <a:ext uri="{FF2B5EF4-FFF2-40B4-BE49-F238E27FC236}">
                    <a16:creationId xmlns:a16="http://schemas.microsoft.com/office/drawing/2014/main" id="{487A1779-A400-4624-B047-53D68681E1B6}"/>
                  </a:ext>
                </a:extLst>
              </p:cNvPr>
              <p:cNvPicPr/>
              <p:nvPr/>
            </p:nvPicPr>
            <p:blipFill>
              <a:blip r:embed="rId15"/>
              <a:stretch>
                <a:fillRect/>
              </a:stretch>
            </p:blipFill>
            <p:spPr>
              <a:xfrm>
                <a:off x="3168678" y="5136877"/>
                <a:ext cx="1270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xmlns="" id="{DCC2D972-F3A7-4A6C-B2EA-261143E6463A}"/>
                  </a:ext>
                </a:extLst>
              </p14:cNvPr>
              <p14:cNvContentPartPr/>
              <p14:nvPr/>
            </p14:nvContentPartPr>
            <p14:xfrm>
              <a:off x="3422838" y="4788757"/>
              <a:ext cx="235800" cy="650160"/>
            </p14:xfrm>
          </p:contentPart>
        </mc:Choice>
        <mc:Fallback xmlns="">
          <p:pic>
            <p:nvPicPr>
              <p:cNvPr id="20" name="Ink 19">
                <a:extLst>
                  <a:ext uri="{FF2B5EF4-FFF2-40B4-BE49-F238E27FC236}">
                    <a16:creationId xmlns:a16="http://schemas.microsoft.com/office/drawing/2014/main" id="{DCC2D972-F3A7-4A6C-B2EA-261143E6463A}"/>
                  </a:ext>
                </a:extLst>
              </p:cNvPr>
              <p:cNvPicPr/>
              <p:nvPr/>
            </p:nvPicPr>
            <p:blipFill>
              <a:blip r:embed="rId17"/>
              <a:stretch>
                <a:fillRect/>
              </a:stretch>
            </p:blipFill>
            <p:spPr>
              <a:xfrm>
                <a:off x="3408438" y="4774357"/>
                <a:ext cx="263880" cy="67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xmlns="" id="{63D838A1-5E6A-4166-A99C-6D5C0A11C70E}"/>
                  </a:ext>
                </a:extLst>
              </p14:cNvPr>
              <p14:cNvContentPartPr/>
              <p14:nvPr/>
            </p14:nvContentPartPr>
            <p14:xfrm>
              <a:off x="4561518" y="4885957"/>
              <a:ext cx="191880" cy="315000"/>
            </p14:xfrm>
          </p:contentPart>
        </mc:Choice>
        <mc:Fallback xmlns="">
          <p:pic>
            <p:nvPicPr>
              <p:cNvPr id="21" name="Ink 20">
                <a:extLst>
                  <a:ext uri="{FF2B5EF4-FFF2-40B4-BE49-F238E27FC236}">
                    <a16:creationId xmlns:a16="http://schemas.microsoft.com/office/drawing/2014/main" id="{63D838A1-5E6A-4166-A99C-6D5C0A11C70E}"/>
                  </a:ext>
                </a:extLst>
              </p:cNvPr>
              <p:cNvPicPr/>
              <p:nvPr/>
            </p:nvPicPr>
            <p:blipFill>
              <a:blip r:embed="rId19"/>
              <a:stretch>
                <a:fillRect/>
              </a:stretch>
            </p:blipFill>
            <p:spPr>
              <a:xfrm>
                <a:off x="4547118" y="4871557"/>
                <a:ext cx="2199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xmlns="" id="{B0C003B0-F300-4AD5-BFBB-13ED799DA4D5}"/>
                  </a:ext>
                </a:extLst>
              </p14:cNvPr>
              <p14:cNvContentPartPr/>
              <p14:nvPr/>
            </p14:nvContentPartPr>
            <p14:xfrm>
              <a:off x="4964718" y="4871557"/>
              <a:ext cx="6840" cy="265320"/>
            </p14:xfrm>
          </p:contentPart>
        </mc:Choice>
        <mc:Fallback xmlns="">
          <p:pic>
            <p:nvPicPr>
              <p:cNvPr id="22" name="Ink 21">
                <a:extLst>
                  <a:ext uri="{FF2B5EF4-FFF2-40B4-BE49-F238E27FC236}">
                    <a16:creationId xmlns:a16="http://schemas.microsoft.com/office/drawing/2014/main" id="{B0C003B0-F300-4AD5-BFBB-13ED799DA4D5}"/>
                  </a:ext>
                </a:extLst>
              </p:cNvPr>
              <p:cNvPicPr/>
              <p:nvPr/>
            </p:nvPicPr>
            <p:blipFill>
              <a:blip r:embed="rId21"/>
              <a:stretch>
                <a:fillRect/>
              </a:stretch>
            </p:blipFill>
            <p:spPr>
              <a:xfrm>
                <a:off x="4950318" y="4857157"/>
                <a:ext cx="349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xmlns="" id="{0BB6F31B-6C5E-4502-B638-48D6AF0F093F}"/>
                  </a:ext>
                </a:extLst>
              </p14:cNvPr>
              <p14:cNvContentPartPr/>
              <p14:nvPr/>
            </p14:nvContentPartPr>
            <p14:xfrm>
              <a:off x="4985598" y="4829437"/>
              <a:ext cx="236520" cy="275760"/>
            </p14:xfrm>
          </p:contentPart>
        </mc:Choice>
        <mc:Fallback xmlns="">
          <p:pic>
            <p:nvPicPr>
              <p:cNvPr id="23" name="Ink 22">
                <a:extLst>
                  <a:ext uri="{FF2B5EF4-FFF2-40B4-BE49-F238E27FC236}">
                    <a16:creationId xmlns:a16="http://schemas.microsoft.com/office/drawing/2014/main" id="{0BB6F31B-6C5E-4502-B638-48D6AF0F093F}"/>
                  </a:ext>
                </a:extLst>
              </p:cNvPr>
              <p:cNvPicPr/>
              <p:nvPr/>
            </p:nvPicPr>
            <p:blipFill>
              <a:blip r:embed="rId23"/>
              <a:stretch>
                <a:fillRect/>
              </a:stretch>
            </p:blipFill>
            <p:spPr>
              <a:xfrm>
                <a:off x="4971198" y="4815037"/>
                <a:ext cx="2646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xmlns="" id="{B40991B1-254E-4E70-BD6C-233827612150}"/>
                  </a:ext>
                </a:extLst>
              </p14:cNvPr>
              <p14:cNvContentPartPr/>
              <p14:nvPr/>
            </p14:nvContentPartPr>
            <p14:xfrm>
              <a:off x="5329398" y="4854997"/>
              <a:ext cx="205560" cy="336600"/>
            </p14:xfrm>
          </p:contentPart>
        </mc:Choice>
        <mc:Fallback xmlns="">
          <p:pic>
            <p:nvPicPr>
              <p:cNvPr id="29" name="Ink 28">
                <a:extLst>
                  <a:ext uri="{FF2B5EF4-FFF2-40B4-BE49-F238E27FC236}">
                    <a16:creationId xmlns:a16="http://schemas.microsoft.com/office/drawing/2014/main" id="{B40991B1-254E-4E70-BD6C-233827612150}"/>
                  </a:ext>
                </a:extLst>
              </p:cNvPr>
              <p:cNvPicPr/>
              <p:nvPr/>
            </p:nvPicPr>
            <p:blipFill>
              <a:blip r:embed="rId25"/>
              <a:stretch>
                <a:fillRect/>
              </a:stretch>
            </p:blipFill>
            <p:spPr>
              <a:xfrm>
                <a:off x="5314998" y="4840597"/>
                <a:ext cx="23364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a16="http://schemas.microsoft.com/office/drawing/2014/main" xmlns="" id="{AAFE672F-1E11-471A-A51C-A4AF7CDD8AC9}"/>
                  </a:ext>
                </a:extLst>
              </p14:cNvPr>
              <p14:cNvContentPartPr/>
              <p14:nvPr/>
            </p14:nvContentPartPr>
            <p14:xfrm>
              <a:off x="6294198" y="4534957"/>
              <a:ext cx="191160" cy="592920"/>
            </p14:xfrm>
          </p:contentPart>
        </mc:Choice>
        <mc:Fallback xmlns="">
          <p:pic>
            <p:nvPicPr>
              <p:cNvPr id="32" name="Ink 31">
                <a:extLst>
                  <a:ext uri="{FF2B5EF4-FFF2-40B4-BE49-F238E27FC236}">
                    <a16:creationId xmlns:a16="http://schemas.microsoft.com/office/drawing/2014/main" id="{AAFE672F-1E11-471A-A51C-A4AF7CDD8AC9}"/>
                  </a:ext>
                </a:extLst>
              </p:cNvPr>
              <p:cNvPicPr/>
              <p:nvPr/>
            </p:nvPicPr>
            <p:blipFill>
              <a:blip r:embed="rId27"/>
              <a:stretch>
                <a:fillRect/>
              </a:stretch>
            </p:blipFill>
            <p:spPr>
              <a:xfrm>
                <a:off x="6279798" y="4520557"/>
                <a:ext cx="21924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Ink 32">
                <a:extLst>
                  <a:ext uri="{FF2B5EF4-FFF2-40B4-BE49-F238E27FC236}">
                    <a16:creationId xmlns:a16="http://schemas.microsoft.com/office/drawing/2014/main" xmlns="" id="{B170B23B-90F5-4756-A732-ABD698A15CB6}"/>
                  </a:ext>
                </a:extLst>
              </p14:cNvPr>
              <p14:cNvContentPartPr/>
              <p14:nvPr/>
            </p14:nvContentPartPr>
            <p14:xfrm>
              <a:off x="6623598" y="4871197"/>
              <a:ext cx="125280" cy="199440"/>
            </p14:xfrm>
          </p:contentPart>
        </mc:Choice>
        <mc:Fallback xmlns="">
          <p:pic>
            <p:nvPicPr>
              <p:cNvPr id="33" name="Ink 32">
                <a:extLst>
                  <a:ext uri="{FF2B5EF4-FFF2-40B4-BE49-F238E27FC236}">
                    <a16:creationId xmlns:a16="http://schemas.microsoft.com/office/drawing/2014/main" id="{B170B23B-90F5-4756-A732-ABD698A15CB6}"/>
                  </a:ext>
                </a:extLst>
              </p:cNvPr>
              <p:cNvPicPr/>
              <p:nvPr/>
            </p:nvPicPr>
            <p:blipFill>
              <a:blip r:embed="rId29"/>
              <a:stretch>
                <a:fillRect/>
              </a:stretch>
            </p:blipFill>
            <p:spPr>
              <a:xfrm>
                <a:off x="6609198" y="4856797"/>
                <a:ext cx="1533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a16="http://schemas.microsoft.com/office/drawing/2014/main" xmlns="" id="{D0C8F0BF-CCA5-4284-9581-9E0DFA0F31F6}"/>
                  </a:ext>
                </a:extLst>
              </p14:cNvPr>
              <p14:cNvContentPartPr/>
              <p14:nvPr/>
            </p14:nvContentPartPr>
            <p14:xfrm>
              <a:off x="6890358" y="4833757"/>
              <a:ext cx="63000" cy="279360"/>
            </p14:xfrm>
          </p:contentPart>
        </mc:Choice>
        <mc:Fallback xmlns="">
          <p:pic>
            <p:nvPicPr>
              <p:cNvPr id="34" name="Ink 33">
                <a:extLst>
                  <a:ext uri="{FF2B5EF4-FFF2-40B4-BE49-F238E27FC236}">
                    <a16:creationId xmlns:a16="http://schemas.microsoft.com/office/drawing/2014/main" id="{D0C8F0BF-CCA5-4284-9581-9E0DFA0F31F6}"/>
                  </a:ext>
                </a:extLst>
              </p:cNvPr>
              <p:cNvPicPr/>
              <p:nvPr/>
            </p:nvPicPr>
            <p:blipFill>
              <a:blip r:embed="rId31"/>
              <a:stretch>
                <a:fillRect/>
              </a:stretch>
            </p:blipFill>
            <p:spPr>
              <a:xfrm>
                <a:off x="6875958" y="4819357"/>
                <a:ext cx="910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a16="http://schemas.microsoft.com/office/drawing/2014/main" xmlns="" id="{2CA3A6B5-95C9-4138-B2F3-EACD736044AB}"/>
                  </a:ext>
                </a:extLst>
              </p14:cNvPr>
              <p14:cNvContentPartPr/>
              <p14:nvPr/>
            </p14:nvContentPartPr>
            <p14:xfrm>
              <a:off x="7994478" y="4776877"/>
              <a:ext cx="136440" cy="343440"/>
            </p14:xfrm>
          </p:contentPart>
        </mc:Choice>
        <mc:Fallback xmlns="">
          <p:pic>
            <p:nvPicPr>
              <p:cNvPr id="38" name="Ink 37">
                <a:extLst>
                  <a:ext uri="{FF2B5EF4-FFF2-40B4-BE49-F238E27FC236}">
                    <a16:creationId xmlns:a16="http://schemas.microsoft.com/office/drawing/2014/main" id="{2CA3A6B5-95C9-4138-B2F3-EACD736044AB}"/>
                  </a:ext>
                </a:extLst>
              </p:cNvPr>
              <p:cNvPicPr/>
              <p:nvPr/>
            </p:nvPicPr>
            <p:blipFill>
              <a:blip r:embed="rId33"/>
              <a:stretch>
                <a:fillRect/>
              </a:stretch>
            </p:blipFill>
            <p:spPr>
              <a:xfrm>
                <a:off x="7980078" y="4762477"/>
                <a:ext cx="16452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Ink 38">
                <a:extLst>
                  <a:ext uri="{FF2B5EF4-FFF2-40B4-BE49-F238E27FC236}">
                    <a16:creationId xmlns:a16="http://schemas.microsoft.com/office/drawing/2014/main" xmlns="" id="{9A04A37D-ED28-404D-8813-9520CF45CAB9}"/>
                  </a:ext>
                </a:extLst>
              </p14:cNvPr>
              <p14:cNvContentPartPr/>
              <p14:nvPr/>
            </p14:nvContentPartPr>
            <p14:xfrm>
              <a:off x="8263398" y="4494277"/>
              <a:ext cx="189000" cy="532440"/>
            </p14:xfrm>
          </p:contentPart>
        </mc:Choice>
        <mc:Fallback xmlns="">
          <p:pic>
            <p:nvPicPr>
              <p:cNvPr id="39" name="Ink 38">
                <a:extLst>
                  <a:ext uri="{FF2B5EF4-FFF2-40B4-BE49-F238E27FC236}">
                    <a16:creationId xmlns:a16="http://schemas.microsoft.com/office/drawing/2014/main" id="{9A04A37D-ED28-404D-8813-9520CF45CAB9}"/>
                  </a:ext>
                </a:extLst>
              </p:cNvPr>
              <p:cNvPicPr/>
              <p:nvPr/>
            </p:nvPicPr>
            <p:blipFill>
              <a:blip r:embed="rId35"/>
              <a:stretch>
                <a:fillRect/>
              </a:stretch>
            </p:blipFill>
            <p:spPr>
              <a:xfrm>
                <a:off x="8248998" y="4479877"/>
                <a:ext cx="21708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Ink 39">
                <a:extLst>
                  <a:ext uri="{FF2B5EF4-FFF2-40B4-BE49-F238E27FC236}">
                    <a16:creationId xmlns:a16="http://schemas.microsoft.com/office/drawing/2014/main" xmlns="" id="{6DDF40B6-4B54-41B9-AFF9-6FC27FDA06FA}"/>
                  </a:ext>
                </a:extLst>
              </p14:cNvPr>
              <p14:cNvContentPartPr/>
              <p14:nvPr/>
            </p14:nvContentPartPr>
            <p14:xfrm>
              <a:off x="8596038" y="4904317"/>
              <a:ext cx="55080" cy="142560"/>
            </p14:xfrm>
          </p:contentPart>
        </mc:Choice>
        <mc:Fallback xmlns="">
          <p:pic>
            <p:nvPicPr>
              <p:cNvPr id="40" name="Ink 39">
                <a:extLst>
                  <a:ext uri="{FF2B5EF4-FFF2-40B4-BE49-F238E27FC236}">
                    <a16:creationId xmlns:a16="http://schemas.microsoft.com/office/drawing/2014/main" id="{6DDF40B6-4B54-41B9-AFF9-6FC27FDA06FA}"/>
                  </a:ext>
                </a:extLst>
              </p:cNvPr>
              <p:cNvPicPr/>
              <p:nvPr/>
            </p:nvPicPr>
            <p:blipFill>
              <a:blip r:embed="rId37"/>
              <a:stretch>
                <a:fillRect/>
              </a:stretch>
            </p:blipFill>
            <p:spPr>
              <a:xfrm>
                <a:off x="8581638" y="4889917"/>
                <a:ext cx="83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Ink 40">
                <a:extLst>
                  <a:ext uri="{FF2B5EF4-FFF2-40B4-BE49-F238E27FC236}">
                    <a16:creationId xmlns:a16="http://schemas.microsoft.com/office/drawing/2014/main" xmlns="" id="{9B9712C6-81FB-4C81-AFB5-53B03FB92476}"/>
                  </a:ext>
                </a:extLst>
              </p14:cNvPr>
              <p14:cNvContentPartPr/>
              <p14:nvPr/>
            </p14:nvContentPartPr>
            <p14:xfrm>
              <a:off x="8797638" y="4882717"/>
              <a:ext cx="118440" cy="140040"/>
            </p14:xfrm>
          </p:contentPart>
        </mc:Choice>
        <mc:Fallback xmlns="">
          <p:pic>
            <p:nvPicPr>
              <p:cNvPr id="41" name="Ink 40">
                <a:extLst>
                  <a:ext uri="{FF2B5EF4-FFF2-40B4-BE49-F238E27FC236}">
                    <a16:creationId xmlns:a16="http://schemas.microsoft.com/office/drawing/2014/main" id="{9B9712C6-81FB-4C81-AFB5-53B03FB92476}"/>
                  </a:ext>
                </a:extLst>
              </p:cNvPr>
              <p:cNvPicPr/>
              <p:nvPr/>
            </p:nvPicPr>
            <p:blipFill>
              <a:blip r:embed="rId39"/>
              <a:stretch>
                <a:fillRect/>
              </a:stretch>
            </p:blipFill>
            <p:spPr>
              <a:xfrm>
                <a:off x="8783238" y="4868317"/>
                <a:ext cx="146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a16="http://schemas.microsoft.com/office/drawing/2014/main" xmlns="" id="{1A4E9E58-2124-4F2F-B1A4-AD69A922537F}"/>
                  </a:ext>
                </a:extLst>
              </p14:cNvPr>
              <p14:cNvContentPartPr/>
              <p14:nvPr/>
            </p14:nvContentPartPr>
            <p14:xfrm>
              <a:off x="9081318" y="4566277"/>
              <a:ext cx="48240" cy="458640"/>
            </p14:xfrm>
          </p:contentPart>
        </mc:Choice>
        <mc:Fallback xmlns="">
          <p:pic>
            <p:nvPicPr>
              <p:cNvPr id="42" name="Ink 41">
                <a:extLst>
                  <a:ext uri="{FF2B5EF4-FFF2-40B4-BE49-F238E27FC236}">
                    <a16:creationId xmlns:a16="http://schemas.microsoft.com/office/drawing/2014/main" id="{1A4E9E58-2124-4F2F-B1A4-AD69A922537F}"/>
                  </a:ext>
                </a:extLst>
              </p:cNvPr>
              <p:cNvPicPr/>
              <p:nvPr/>
            </p:nvPicPr>
            <p:blipFill>
              <a:blip r:embed="rId41"/>
              <a:stretch>
                <a:fillRect/>
              </a:stretch>
            </p:blipFill>
            <p:spPr>
              <a:xfrm>
                <a:off x="9066918" y="4551877"/>
                <a:ext cx="7632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a16="http://schemas.microsoft.com/office/drawing/2014/main" xmlns="" id="{9B15F6B9-2A7F-48DB-B472-E2E5E56C0D5B}"/>
                  </a:ext>
                </a:extLst>
              </p14:cNvPr>
              <p14:cNvContentPartPr/>
              <p14:nvPr/>
            </p14:nvContentPartPr>
            <p14:xfrm>
              <a:off x="9222438" y="4606597"/>
              <a:ext cx="135360" cy="471240"/>
            </p14:xfrm>
          </p:contentPart>
        </mc:Choice>
        <mc:Fallback xmlns="">
          <p:pic>
            <p:nvPicPr>
              <p:cNvPr id="43" name="Ink 42">
                <a:extLst>
                  <a:ext uri="{FF2B5EF4-FFF2-40B4-BE49-F238E27FC236}">
                    <a16:creationId xmlns:a16="http://schemas.microsoft.com/office/drawing/2014/main" id="{9B15F6B9-2A7F-48DB-B472-E2E5E56C0D5B}"/>
                  </a:ext>
                </a:extLst>
              </p:cNvPr>
              <p:cNvPicPr/>
              <p:nvPr/>
            </p:nvPicPr>
            <p:blipFill>
              <a:blip r:embed="rId43"/>
              <a:stretch>
                <a:fillRect/>
              </a:stretch>
            </p:blipFill>
            <p:spPr>
              <a:xfrm>
                <a:off x="9208038" y="4592197"/>
                <a:ext cx="16344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a16="http://schemas.microsoft.com/office/drawing/2014/main" xmlns="" id="{41479488-3440-4141-B6C6-0733A4159FD3}"/>
                  </a:ext>
                </a:extLst>
              </p14:cNvPr>
              <p14:cNvContentPartPr/>
              <p14:nvPr/>
            </p14:nvContentPartPr>
            <p14:xfrm>
              <a:off x="2658198" y="5878477"/>
              <a:ext cx="187560" cy="368280"/>
            </p14:xfrm>
          </p:contentPart>
        </mc:Choice>
        <mc:Fallback xmlns="">
          <p:pic>
            <p:nvPicPr>
              <p:cNvPr id="44" name="Ink 43">
                <a:extLst>
                  <a:ext uri="{FF2B5EF4-FFF2-40B4-BE49-F238E27FC236}">
                    <a16:creationId xmlns:a16="http://schemas.microsoft.com/office/drawing/2014/main" id="{41479488-3440-4141-B6C6-0733A4159FD3}"/>
                  </a:ext>
                </a:extLst>
              </p:cNvPr>
              <p:cNvPicPr/>
              <p:nvPr/>
            </p:nvPicPr>
            <p:blipFill>
              <a:blip r:embed="rId45"/>
              <a:stretch>
                <a:fillRect/>
              </a:stretch>
            </p:blipFill>
            <p:spPr>
              <a:xfrm>
                <a:off x="2643798" y="5864077"/>
                <a:ext cx="21564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a16="http://schemas.microsoft.com/office/drawing/2014/main" xmlns="" id="{1E796F84-3964-44A2-91B5-AF69A641795F}"/>
                  </a:ext>
                </a:extLst>
              </p14:cNvPr>
              <p14:cNvContentPartPr/>
              <p14:nvPr/>
            </p14:nvContentPartPr>
            <p14:xfrm>
              <a:off x="2973198" y="5532517"/>
              <a:ext cx="128520" cy="637200"/>
            </p14:xfrm>
          </p:contentPart>
        </mc:Choice>
        <mc:Fallback xmlns="">
          <p:pic>
            <p:nvPicPr>
              <p:cNvPr id="45" name="Ink 44">
                <a:extLst>
                  <a:ext uri="{FF2B5EF4-FFF2-40B4-BE49-F238E27FC236}">
                    <a16:creationId xmlns:a16="http://schemas.microsoft.com/office/drawing/2014/main" id="{1E796F84-3964-44A2-91B5-AF69A641795F}"/>
                  </a:ext>
                </a:extLst>
              </p:cNvPr>
              <p:cNvPicPr/>
              <p:nvPr/>
            </p:nvPicPr>
            <p:blipFill>
              <a:blip r:embed="rId47"/>
              <a:stretch>
                <a:fillRect/>
              </a:stretch>
            </p:blipFill>
            <p:spPr>
              <a:xfrm>
                <a:off x="2958798" y="5518117"/>
                <a:ext cx="1566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a:extLst>
                  <a:ext uri="{FF2B5EF4-FFF2-40B4-BE49-F238E27FC236}">
                    <a16:creationId xmlns:a16="http://schemas.microsoft.com/office/drawing/2014/main" xmlns="" id="{C4EC4EBB-E68D-4F5E-B95C-80373C9BD497}"/>
                  </a:ext>
                </a:extLst>
              </p14:cNvPr>
              <p14:cNvContentPartPr/>
              <p14:nvPr/>
            </p14:nvContentPartPr>
            <p14:xfrm>
              <a:off x="2985438" y="5996197"/>
              <a:ext cx="163800" cy="50040"/>
            </p14:xfrm>
          </p:contentPart>
        </mc:Choice>
        <mc:Fallback xmlns="">
          <p:pic>
            <p:nvPicPr>
              <p:cNvPr id="46" name="Ink 45">
                <a:extLst>
                  <a:ext uri="{FF2B5EF4-FFF2-40B4-BE49-F238E27FC236}">
                    <a16:creationId xmlns:a16="http://schemas.microsoft.com/office/drawing/2014/main" id="{C4EC4EBB-E68D-4F5E-B95C-80373C9BD497}"/>
                  </a:ext>
                </a:extLst>
              </p:cNvPr>
              <p:cNvPicPr/>
              <p:nvPr/>
            </p:nvPicPr>
            <p:blipFill>
              <a:blip r:embed="rId49"/>
              <a:stretch>
                <a:fillRect/>
              </a:stretch>
            </p:blipFill>
            <p:spPr>
              <a:xfrm>
                <a:off x="2971038" y="5981797"/>
                <a:ext cx="1918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Ink 46">
                <a:extLst>
                  <a:ext uri="{FF2B5EF4-FFF2-40B4-BE49-F238E27FC236}">
                    <a16:creationId xmlns:a16="http://schemas.microsoft.com/office/drawing/2014/main" xmlns="" id="{2099CB5C-A1A8-471E-A3FD-A541ECAF2175}"/>
                  </a:ext>
                </a:extLst>
              </p14:cNvPr>
              <p14:cNvContentPartPr/>
              <p14:nvPr/>
            </p14:nvContentPartPr>
            <p14:xfrm>
              <a:off x="3296118" y="6007357"/>
              <a:ext cx="10800" cy="77760"/>
            </p14:xfrm>
          </p:contentPart>
        </mc:Choice>
        <mc:Fallback xmlns="">
          <p:pic>
            <p:nvPicPr>
              <p:cNvPr id="47" name="Ink 46">
                <a:extLst>
                  <a:ext uri="{FF2B5EF4-FFF2-40B4-BE49-F238E27FC236}">
                    <a16:creationId xmlns:a16="http://schemas.microsoft.com/office/drawing/2014/main" id="{2099CB5C-A1A8-471E-A3FD-A541ECAF2175}"/>
                  </a:ext>
                </a:extLst>
              </p:cNvPr>
              <p:cNvPicPr/>
              <p:nvPr/>
            </p:nvPicPr>
            <p:blipFill>
              <a:blip r:embed="rId51"/>
              <a:stretch>
                <a:fillRect/>
              </a:stretch>
            </p:blipFill>
            <p:spPr>
              <a:xfrm>
                <a:off x="3281718" y="5992957"/>
                <a:ext cx="388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a16="http://schemas.microsoft.com/office/drawing/2014/main" xmlns="" id="{ECA17513-7DDB-4102-9632-C37A97BAF101}"/>
                  </a:ext>
                </a:extLst>
              </p14:cNvPr>
              <p14:cNvContentPartPr/>
              <p14:nvPr/>
            </p14:nvContentPartPr>
            <p14:xfrm>
              <a:off x="3275238" y="5725837"/>
              <a:ext cx="2520" cy="24120"/>
            </p14:xfrm>
          </p:contentPart>
        </mc:Choice>
        <mc:Fallback xmlns="">
          <p:pic>
            <p:nvPicPr>
              <p:cNvPr id="48" name="Ink 47">
                <a:extLst>
                  <a:ext uri="{FF2B5EF4-FFF2-40B4-BE49-F238E27FC236}">
                    <a16:creationId xmlns:a16="http://schemas.microsoft.com/office/drawing/2014/main" id="{ECA17513-7DDB-4102-9632-C37A97BAF101}"/>
                  </a:ext>
                </a:extLst>
              </p:cNvPr>
              <p:cNvPicPr/>
              <p:nvPr/>
            </p:nvPicPr>
            <p:blipFill>
              <a:blip r:embed="rId53"/>
              <a:stretch>
                <a:fillRect/>
              </a:stretch>
            </p:blipFill>
            <p:spPr>
              <a:xfrm>
                <a:off x="3260838" y="5711437"/>
                <a:ext cx="306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xmlns="" id="{3C045D98-E560-488D-ADFE-96099A32C069}"/>
                  </a:ext>
                </a:extLst>
              </p14:cNvPr>
              <p14:cNvContentPartPr/>
              <p14:nvPr/>
            </p14:nvContentPartPr>
            <p14:xfrm>
              <a:off x="3411678" y="5635477"/>
              <a:ext cx="176760" cy="449640"/>
            </p14:xfrm>
          </p:contentPart>
        </mc:Choice>
        <mc:Fallback xmlns="">
          <p:pic>
            <p:nvPicPr>
              <p:cNvPr id="51" name="Ink 50">
                <a:extLst>
                  <a:ext uri="{FF2B5EF4-FFF2-40B4-BE49-F238E27FC236}">
                    <a16:creationId xmlns:a16="http://schemas.microsoft.com/office/drawing/2014/main" id="{3C045D98-E560-488D-ADFE-96099A32C069}"/>
                  </a:ext>
                </a:extLst>
              </p:cNvPr>
              <p:cNvPicPr/>
              <p:nvPr/>
            </p:nvPicPr>
            <p:blipFill>
              <a:blip r:embed="rId55"/>
              <a:stretch>
                <a:fillRect/>
              </a:stretch>
            </p:blipFill>
            <p:spPr>
              <a:xfrm>
                <a:off x="3397278" y="5621077"/>
                <a:ext cx="20484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Ink 51">
                <a:extLst>
                  <a:ext uri="{FF2B5EF4-FFF2-40B4-BE49-F238E27FC236}">
                    <a16:creationId xmlns:a16="http://schemas.microsoft.com/office/drawing/2014/main" xmlns="" id="{D78E97FB-1929-4D9A-AD45-E4A126D01C15}"/>
                  </a:ext>
                </a:extLst>
              </p14:cNvPr>
              <p14:cNvContentPartPr/>
              <p14:nvPr/>
            </p14:nvContentPartPr>
            <p14:xfrm>
              <a:off x="4134558" y="5716477"/>
              <a:ext cx="284040" cy="254520"/>
            </p14:xfrm>
          </p:contentPart>
        </mc:Choice>
        <mc:Fallback xmlns="">
          <p:pic>
            <p:nvPicPr>
              <p:cNvPr id="52" name="Ink 51">
                <a:extLst>
                  <a:ext uri="{FF2B5EF4-FFF2-40B4-BE49-F238E27FC236}">
                    <a16:creationId xmlns:a16="http://schemas.microsoft.com/office/drawing/2014/main" id="{D78E97FB-1929-4D9A-AD45-E4A126D01C15}"/>
                  </a:ext>
                </a:extLst>
              </p:cNvPr>
              <p:cNvPicPr/>
              <p:nvPr/>
            </p:nvPicPr>
            <p:blipFill>
              <a:blip r:embed="rId57"/>
              <a:stretch>
                <a:fillRect/>
              </a:stretch>
            </p:blipFill>
            <p:spPr>
              <a:xfrm>
                <a:off x="4120158" y="5702077"/>
                <a:ext cx="3121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xmlns="" id="{316A128C-A9BE-46A7-9E1E-8E06DE9993BF}"/>
                  </a:ext>
                </a:extLst>
              </p14:cNvPr>
              <p14:cNvContentPartPr/>
              <p14:nvPr/>
            </p14:nvContentPartPr>
            <p14:xfrm>
              <a:off x="4623078" y="5478877"/>
              <a:ext cx="329760" cy="514080"/>
            </p14:xfrm>
          </p:contentPart>
        </mc:Choice>
        <mc:Fallback xmlns="">
          <p:pic>
            <p:nvPicPr>
              <p:cNvPr id="55" name="Ink 54">
                <a:extLst>
                  <a:ext uri="{FF2B5EF4-FFF2-40B4-BE49-F238E27FC236}">
                    <a16:creationId xmlns:a16="http://schemas.microsoft.com/office/drawing/2014/main" id="{316A128C-A9BE-46A7-9E1E-8E06DE9993BF}"/>
                  </a:ext>
                </a:extLst>
              </p:cNvPr>
              <p:cNvPicPr/>
              <p:nvPr/>
            </p:nvPicPr>
            <p:blipFill>
              <a:blip r:embed="rId59"/>
              <a:stretch>
                <a:fillRect/>
              </a:stretch>
            </p:blipFill>
            <p:spPr>
              <a:xfrm>
                <a:off x="4608678" y="5464477"/>
                <a:ext cx="35784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Ink 55">
                <a:extLst>
                  <a:ext uri="{FF2B5EF4-FFF2-40B4-BE49-F238E27FC236}">
                    <a16:creationId xmlns:a16="http://schemas.microsoft.com/office/drawing/2014/main" xmlns="" id="{D9A4007A-E269-4007-A41A-55F4F67A6429}"/>
                  </a:ext>
                </a:extLst>
              </p14:cNvPr>
              <p14:cNvContentPartPr/>
              <p14:nvPr/>
            </p14:nvContentPartPr>
            <p14:xfrm>
              <a:off x="5105838" y="5801077"/>
              <a:ext cx="14760" cy="158760"/>
            </p14:xfrm>
          </p:contentPart>
        </mc:Choice>
        <mc:Fallback xmlns="">
          <p:pic>
            <p:nvPicPr>
              <p:cNvPr id="56" name="Ink 55">
                <a:extLst>
                  <a:ext uri="{FF2B5EF4-FFF2-40B4-BE49-F238E27FC236}">
                    <a16:creationId xmlns:a16="http://schemas.microsoft.com/office/drawing/2014/main" id="{D9A4007A-E269-4007-A41A-55F4F67A6429}"/>
                  </a:ext>
                </a:extLst>
              </p:cNvPr>
              <p:cNvPicPr/>
              <p:nvPr/>
            </p:nvPicPr>
            <p:blipFill>
              <a:blip r:embed="rId61"/>
              <a:stretch>
                <a:fillRect/>
              </a:stretch>
            </p:blipFill>
            <p:spPr>
              <a:xfrm>
                <a:off x="5091438" y="5786677"/>
                <a:ext cx="428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a:extLst>
                  <a:ext uri="{FF2B5EF4-FFF2-40B4-BE49-F238E27FC236}">
                    <a16:creationId xmlns:a16="http://schemas.microsoft.com/office/drawing/2014/main" xmlns="" id="{2067A15D-EC50-4126-9257-B9B8D03DFF0A}"/>
                  </a:ext>
                </a:extLst>
              </p14:cNvPr>
              <p14:cNvContentPartPr/>
              <p14:nvPr/>
            </p14:nvContentPartPr>
            <p14:xfrm>
              <a:off x="5091438" y="5602717"/>
              <a:ext cx="2160" cy="34920"/>
            </p14:xfrm>
          </p:contentPart>
        </mc:Choice>
        <mc:Fallback xmlns="">
          <p:pic>
            <p:nvPicPr>
              <p:cNvPr id="57" name="Ink 56">
                <a:extLst>
                  <a:ext uri="{FF2B5EF4-FFF2-40B4-BE49-F238E27FC236}">
                    <a16:creationId xmlns:a16="http://schemas.microsoft.com/office/drawing/2014/main" id="{2067A15D-EC50-4126-9257-B9B8D03DFF0A}"/>
                  </a:ext>
                </a:extLst>
              </p:cNvPr>
              <p:cNvPicPr/>
              <p:nvPr/>
            </p:nvPicPr>
            <p:blipFill>
              <a:blip r:embed="rId63"/>
              <a:stretch>
                <a:fillRect/>
              </a:stretch>
            </p:blipFill>
            <p:spPr>
              <a:xfrm>
                <a:off x="5077038" y="5588317"/>
                <a:ext cx="302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a16="http://schemas.microsoft.com/office/drawing/2014/main" xmlns="" id="{0324AD9C-AE72-490B-BA41-549AD7243F0E}"/>
                  </a:ext>
                </a:extLst>
              </p14:cNvPr>
              <p14:cNvContentPartPr/>
              <p14:nvPr/>
            </p14:nvContentPartPr>
            <p14:xfrm>
              <a:off x="5308878" y="5508397"/>
              <a:ext cx="108000" cy="475560"/>
            </p14:xfrm>
          </p:contentPart>
        </mc:Choice>
        <mc:Fallback xmlns="">
          <p:pic>
            <p:nvPicPr>
              <p:cNvPr id="58" name="Ink 57">
                <a:extLst>
                  <a:ext uri="{FF2B5EF4-FFF2-40B4-BE49-F238E27FC236}">
                    <a16:creationId xmlns:a16="http://schemas.microsoft.com/office/drawing/2014/main" id="{0324AD9C-AE72-490B-BA41-549AD7243F0E}"/>
                  </a:ext>
                </a:extLst>
              </p:cNvPr>
              <p:cNvPicPr/>
              <p:nvPr/>
            </p:nvPicPr>
            <p:blipFill>
              <a:blip r:embed="rId65"/>
              <a:stretch>
                <a:fillRect/>
              </a:stretch>
            </p:blipFill>
            <p:spPr>
              <a:xfrm>
                <a:off x="5294478" y="5493997"/>
                <a:ext cx="13608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xmlns="" id="{01205484-D337-4BE3-8D0D-D3A8F033A9C7}"/>
                  </a:ext>
                </a:extLst>
              </p14:cNvPr>
              <p14:cNvContentPartPr/>
              <p14:nvPr/>
            </p14:nvContentPartPr>
            <p14:xfrm>
              <a:off x="5554398" y="5443237"/>
              <a:ext cx="353160" cy="533160"/>
            </p14:xfrm>
          </p:contentPart>
        </mc:Choice>
        <mc:Fallback xmlns="">
          <p:pic>
            <p:nvPicPr>
              <p:cNvPr id="63" name="Ink 62">
                <a:extLst>
                  <a:ext uri="{FF2B5EF4-FFF2-40B4-BE49-F238E27FC236}">
                    <a16:creationId xmlns:a16="http://schemas.microsoft.com/office/drawing/2014/main" id="{01205484-D337-4BE3-8D0D-D3A8F033A9C7}"/>
                  </a:ext>
                </a:extLst>
              </p:cNvPr>
              <p:cNvPicPr/>
              <p:nvPr/>
            </p:nvPicPr>
            <p:blipFill>
              <a:blip r:embed="rId67"/>
              <a:stretch>
                <a:fillRect/>
              </a:stretch>
            </p:blipFill>
            <p:spPr>
              <a:xfrm>
                <a:off x="5539998" y="5428837"/>
                <a:ext cx="38124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xmlns="" id="{A31DC3CA-157B-446E-A5A4-A24E0ADFB7AD}"/>
                  </a:ext>
                </a:extLst>
              </p14:cNvPr>
              <p14:cNvContentPartPr/>
              <p14:nvPr/>
            </p14:nvContentPartPr>
            <p14:xfrm>
              <a:off x="6061998" y="5712517"/>
              <a:ext cx="156240" cy="206640"/>
            </p14:xfrm>
          </p:contentPart>
        </mc:Choice>
        <mc:Fallback xmlns="">
          <p:pic>
            <p:nvPicPr>
              <p:cNvPr id="64" name="Ink 63">
                <a:extLst>
                  <a:ext uri="{FF2B5EF4-FFF2-40B4-BE49-F238E27FC236}">
                    <a16:creationId xmlns:a16="http://schemas.microsoft.com/office/drawing/2014/main" id="{A31DC3CA-157B-446E-A5A4-A24E0ADFB7AD}"/>
                  </a:ext>
                </a:extLst>
              </p:cNvPr>
              <p:cNvPicPr/>
              <p:nvPr/>
            </p:nvPicPr>
            <p:blipFill>
              <a:blip r:embed="rId69"/>
              <a:stretch>
                <a:fillRect/>
              </a:stretch>
            </p:blipFill>
            <p:spPr>
              <a:xfrm>
                <a:off x="6047598" y="5698117"/>
                <a:ext cx="1843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7" name="Ink 66">
                <a:extLst>
                  <a:ext uri="{FF2B5EF4-FFF2-40B4-BE49-F238E27FC236}">
                    <a16:creationId xmlns:a16="http://schemas.microsoft.com/office/drawing/2014/main" xmlns="" id="{3062DAFC-4E17-4A66-B3AE-AE3368AFE05E}"/>
                  </a:ext>
                </a:extLst>
              </p14:cNvPr>
              <p14:cNvContentPartPr/>
              <p14:nvPr/>
            </p14:nvContentPartPr>
            <p14:xfrm>
              <a:off x="6718998" y="5304637"/>
              <a:ext cx="244440" cy="555840"/>
            </p14:xfrm>
          </p:contentPart>
        </mc:Choice>
        <mc:Fallback xmlns="">
          <p:pic>
            <p:nvPicPr>
              <p:cNvPr id="67" name="Ink 66">
                <a:extLst>
                  <a:ext uri="{FF2B5EF4-FFF2-40B4-BE49-F238E27FC236}">
                    <a16:creationId xmlns:a16="http://schemas.microsoft.com/office/drawing/2014/main" id="{3062DAFC-4E17-4A66-B3AE-AE3368AFE05E}"/>
                  </a:ext>
                </a:extLst>
              </p:cNvPr>
              <p:cNvPicPr/>
              <p:nvPr/>
            </p:nvPicPr>
            <p:blipFill>
              <a:blip r:embed="rId71"/>
              <a:stretch>
                <a:fillRect/>
              </a:stretch>
            </p:blipFill>
            <p:spPr>
              <a:xfrm>
                <a:off x="6704598" y="5290237"/>
                <a:ext cx="27252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9" name="Ink 68">
                <a:extLst>
                  <a:ext uri="{FF2B5EF4-FFF2-40B4-BE49-F238E27FC236}">
                    <a16:creationId xmlns:a16="http://schemas.microsoft.com/office/drawing/2014/main" xmlns="" id="{C8CE1D1D-A2A1-43CC-8F7F-6F92EB8C175B}"/>
                  </a:ext>
                </a:extLst>
              </p14:cNvPr>
              <p14:cNvContentPartPr/>
              <p14:nvPr/>
            </p14:nvContentPartPr>
            <p14:xfrm>
              <a:off x="7039758" y="4503637"/>
              <a:ext cx="172440" cy="1255680"/>
            </p14:xfrm>
          </p:contentPart>
        </mc:Choice>
        <mc:Fallback xmlns="">
          <p:pic>
            <p:nvPicPr>
              <p:cNvPr id="69" name="Ink 68">
                <a:extLst>
                  <a:ext uri="{FF2B5EF4-FFF2-40B4-BE49-F238E27FC236}">
                    <a16:creationId xmlns:a16="http://schemas.microsoft.com/office/drawing/2014/main" id="{C8CE1D1D-A2A1-43CC-8F7F-6F92EB8C175B}"/>
                  </a:ext>
                </a:extLst>
              </p:cNvPr>
              <p:cNvPicPr/>
              <p:nvPr/>
            </p:nvPicPr>
            <p:blipFill>
              <a:blip r:embed="rId73"/>
              <a:stretch>
                <a:fillRect/>
              </a:stretch>
            </p:blipFill>
            <p:spPr>
              <a:xfrm>
                <a:off x="7025358" y="4489237"/>
                <a:ext cx="200520" cy="1283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0" name="Ink 69">
                <a:extLst>
                  <a:ext uri="{FF2B5EF4-FFF2-40B4-BE49-F238E27FC236}">
                    <a16:creationId xmlns:a16="http://schemas.microsoft.com/office/drawing/2014/main" xmlns="" id="{4851F5EB-41EF-4D0D-915B-04C91CBE5ED5}"/>
                  </a:ext>
                </a:extLst>
              </p14:cNvPr>
              <p14:cNvContentPartPr/>
              <p14:nvPr/>
            </p14:nvContentPartPr>
            <p14:xfrm>
              <a:off x="7323438" y="5658157"/>
              <a:ext cx="147600" cy="173880"/>
            </p14:xfrm>
          </p:contentPart>
        </mc:Choice>
        <mc:Fallback xmlns="">
          <p:pic>
            <p:nvPicPr>
              <p:cNvPr id="70" name="Ink 69">
                <a:extLst>
                  <a:ext uri="{FF2B5EF4-FFF2-40B4-BE49-F238E27FC236}">
                    <a16:creationId xmlns:a16="http://schemas.microsoft.com/office/drawing/2014/main" id="{4851F5EB-41EF-4D0D-915B-04C91CBE5ED5}"/>
                  </a:ext>
                </a:extLst>
              </p:cNvPr>
              <p:cNvPicPr/>
              <p:nvPr/>
            </p:nvPicPr>
            <p:blipFill>
              <a:blip r:embed="rId75"/>
              <a:stretch>
                <a:fillRect/>
              </a:stretch>
            </p:blipFill>
            <p:spPr>
              <a:xfrm>
                <a:off x="7309038" y="5643757"/>
                <a:ext cx="1756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1" name="Ink 70">
                <a:extLst>
                  <a:ext uri="{FF2B5EF4-FFF2-40B4-BE49-F238E27FC236}">
                    <a16:creationId xmlns:a16="http://schemas.microsoft.com/office/drawing/2014/main" xmlns="" id="{5286FD4A-33FF-47F4-8779-6512B58F2983}"/>
                  </a:ext>
                </a:extLst>
              </p14:cNvPr>
              <p14:cNvContentPartPr/>
              <p14:nvPr/>
            </p14:nvContentPartPr>
            <p14:xfrm>
              <a:off x="8104278" y="5587597"/>
              <a:ext cx="236160" cy="241560"/>
            </p14:xfrm>
          </p:contentPart>
        </mc:Choice>
        <mc:Fallback xmlns="">
          <p:pic>
            <p:nvPicPr>
              <p:cNvPr id="71" name="Ink 70">
                <a:extLst>
                  <a:ext uri="{FF2B5EF4-FFF2-40B4-BE49-F238E27FC236}">
                    <a16:creationId xmlns:a16="http://schemas.microsoft.com/office/drawing/2014/main" id="{5286FD4A-33FF-47F4-8779-6512B58F2983}"/>
                  </a:ext>
                </a:extLst>
              </p:cNvPr>
              <p:cNvPicPr/>
              <p:nvPr/>
            </p:nvPicPr>
            <p:blipFill>
              <a:blip r:embed="rId77"/>
              <a:stretch>
                <a:fillRect/>
              </a:stretch>
            </p:blipFill>
            <p:spPr>
              <a:xfrm>
                <a:off x="8089878" y="5573197"/>
                <a:ext cx="2642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2" name="Ink 71">
                <a:extLst>
                  <a:ext uri="{FF2B5EF4-FFF2-40B4-BE49-F238E27FC236}">
                    <a16:creationId xmlns:a16="http://schemas.microsoft.com/office/drawing/2014/main" xmlns="" id="{9C4C975C-FB97-4CC3-8A5E-994FDC665023}"/>
                  </a:ext>
                </a:extLst>
              </p14:cNvPr>
              <p14:cNvContentPartPr/>
              <p14:nvPr/>
            </p14:nvContentPartPr>
            <p14:xfrm>
              <a:off x="8497398" y="5694157"/>
              <a:ext cx="97920" cy="182880"/>
            </p14:xfrm>
          </p:contentPart>
        </mc:Choice>
        <mc:Fallback xmlns="">
          <p:pic>
            <p:nvPicPr>
              <p:cNvPr id="72" name="Ink 71">
                <a:extLst>
                  <a:ext uri="{FF2B5EF4-FFF2-40B4-BE49-F238E27FC236}">
                    <a16:creationId xmlns:a16="http://schemas.microsoft.com/office/drawing/2014/main" id="{9C4C975C-FB97-4CC3-8A5E-994FDC665023}"/>
                  </a:ext>
                </a:extLst>
              </p:cNvPr>
              <p:cNvPicPr/>
              <p:nvPr/>
            </p:nvPicPr>
            <p:blipFill>
              <a:blip r:embed="rId79"/>
              <a:stretch>
                <a:fillRect/>
              </a:stretch>
            </p:blipFill>
            <p:spPr>
              <a:xfrm>
                <a:off x="8482998" y="5679757"/>
                <a:ext cx="1260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3" name="Ink 72">
                <a:extLst>
                  <a:ext uri="{FF2B5EF4-FFF2-40B4-BE49-F238E27FC236}">
                    <a16:creationId xmlns:a16="http://schemas.microsoft.com/office/drawing/2014/main" xmlns="" id="{A70BA15E-B299-4EB4-AD54-6FB9B5E57795}"/>
                  </a:ext>
                </a:extLst>
              </p14:cNvPr>
              <p14:cNvContentPartPr/>
              <p14:nvPr/>
            </p14:nvContentPartPr>
            <p14:xfrm>
              <a:off x="8698278" y="5650237"/>
              <a:ext cx="123120" cy="221040"/>
            </p14:xfrm>
          </p:contentPart>
        </mc:Choice>
        <mc:Fallback xmlns="">
          <p:pic>
            <p:nvPicPr>
              <p:cNvPr id="73" name="Ink 72">
                <a:extLst>
                  <a:ext uri="{FF2B5EF4-FFF2-40B4-BE49-F238E27FC236}">
                    <a16:creationId xmlns:a16="http://schemas.microsoft.com/office/drawing/2014/main" id="{A70BA15E-B299-4EB4-AD54-6FB9B5E57795}"/>
                  </a:ext>
                </a:extLst>
              </p:cNvPr>
              <p:cNvPicPr/>
              <p:nvPr/>
            </p:nvPicPr>
            <p:blipFill>
              <a:blip r:embed="rId81"/>
              <a:stretch>
                <a:fillRect/>
              </a:stretch>
            </p:blipFill>
            <p:spPr>
              <a:xfrm>
                <a:off x="8683878" y="5635837"/>
                <a:ext cx="1512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4" name="Ink 73">
                <a:extLst>
                  <a:ext uri="{FF2B5EF4-FFF2-40B4-BE49-F238E27FC236}">
                    <a16:creationId xmlns:a16="http://schemas.microsoft.com/office/drawing/2014/main" xmlns="" id="{FE52E69E-F6E9-4EB3-98AE-5DE6E0D3BBA6}"/>
                  </a:ext>
                </a:extLst>
              </p14:cNvPr>
              <p14:cNvContentPartPr/>
              <p14:nvPr/>
            </p14:nvContentPartPr>
            <p14:xfrm>
              <a:off x="8913918" y="5672197"/>
              <a:ext cx="174240" cy="139320"/>
            </p14:xfrm>
          </p:contentPart>
        </mc:Choice>
        <mc:Fallback xmlns="">
          <p:pic>
            <p:nvPicPr>
              <p:cNvPr id="74" name="Ink 73">
                <a:extLst>
                  <a:ext uri="{FF2B5EF4-FFF2-40B4-BE49-F238E27FC236}">
                    <a16:creationId xmlns:a16="http://schemas.microsoft.com/office/drawing/2014/main" id="{FE52E69E-F6E9-4EB3-98AE-5DE6E0D3BBA6}"/>
                  </a:ext>
                </a:extLst>
              </p:cNvPr>
              <p:cNvPicPr/>
              <p:nvPr/>
            </p:nvPicPr>
            <p:blipFill>
              <a:blip r:embed="rId83"/>
              <a:stretch>
                <a:fillRect/>
              </a:stretch>
            </p:blipFill>
            <p:spPr>
              <a:xfrm>
                <a:off x="8899518" y="5657797"/>
                <a:ext cx="202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5" name="Ink 74">
                <a:extLst>
                  <a:ext uri="{FF2B5EF4-FFF2-40B4-BE49-F238E27FC236}">
                    <a16:creationId xmlns:a16="http://schemas.microsoft.com/office/drawing/2014/main" xmlns="" id="{D4F051FD-249B-492C-AA05-6926D39456F1}"/>
                  </a:ext>
                </a:extLst>
              </p14:cNvPr>
              <p14:cNvContentPartPr/>
              <p14:nvPr/>
            </p14:nvContentPartPr>
            <p14:xfrm>
              <a:off x="9178878" y="5583277"/>
              <a:ext cx="102600" cy="339840"/>
            </p14:xfrm>
          </p:contentPart>
        </mc:Choice>
        <mc:Fallback xmlns="">
          <p:pic>
            <p:nvPicPr>
              <p:cNvPr id="75" name="Ink 74">
                <a:extLst>
                  <a:ext uri="{FF2B5EF4-FFF2-40B4-BE49-F238E27FC236}">
                    <a16:creationId xmlns:a16="http://schemas.microsoft.com/office/drawing/2014/main" id="{D4F051FD-249B-492C-AA05-6926D39456F1}"/>
                  </a:ext>
                </a:extLst>
              </p:cNvPr>
              <p:cNvPicPr/>
              <p:nvPr/>
            </p:nvPicPr>
            <p:blipFill>
              <a:blip r:embed="rId85"/>
              <a:stretch>
                <a:fillRect/>
              </a:stretch>
            </p:blipFill>
            <p:spPr>
              <a:xfrm>
                <a:off x="9164478" y="5568877"/>
                <a:ext cx="13068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6" name="Ink 75">
                <a:extLst>
                  <a:ext uri="{FF2B5EF4-FFF2-40B4-BE49-F238E27FC236}">
                    <a16:creationId xmlns:a16="http://schemas.microsoft.com/office/drawing/2014/main" xmlns="" id="{2F6176E5-5643-4642-9BFF-824BDADA5165}"/>
                  </a:ext>
                </a:extLst>
              </p14:cNvPr>
              <p14:cNvContentPartPr/>
              <p14:nvPr/>
            </p14:nvContentPartPr>
            <p14:xfrm>
              <a:off x="9727518" y="5633677"/>
              <a:ext cx="302760" cy="234000"/>
            </p14:xfrm>
          </p:contentPart>
        </mc:Choice>
        <mc:Fallback xmlns="">
          <p:pic>
            <p:nvPicPr>
              <p:cNvPr id="76" name="Ink 75">
                <a:extLst>
                  <a:ext uri="{FF2B5EF4-FFF2-40B4-BE49-F238E27FC236}">
                    <a16:creationId xmlns:a16="http://schemas.microsoft.com/office/drawing/2014/main" id="{2F6176E5-5643-4642-9BFF-824BDADA5165}"/>
                  </a:ext>
                </a:extLst>
              </p:cNvPr>
              <p:cNvPicPr/>
              <p:nvPr/>
            </p:nvPicPr>
            <p:blipFill>
              <a:blip r:embed="rId87"/>
              <a:stretch>
                <a:fillRect/>
              </a:stretch>
            </p:blipFill>
            <p:spPr>
              <a:xfrm>
                <a:off x="9713118" y="5619277"/>
                <a:ext cx="330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7" name="Ink 76">
                <a:extLst>
                  <a:ext uri="{FF2B5EF4-FFF2-40B4-BE49-F238E27FC236}">
                    <a16:creationId xmlns:a16="http://schemas.microsoft.com/office/drawing/2014/main" xmlns="" id="{EAF3F8C2-7515-4026-9C9F-F7EFB393EFBC}"/>
                  </a:ext>
                </a:extLst>
              </p14:cNvPr>
              <p14:cNvContentPartPr/>
              <p14:nvPr/>
            </p14:nvContentPartPr>
            <p14:xfrm>
              <a:off x="10221798" y="5704957"/>
              <a:ext cx="56880" cy="129600"/>
            </p14:xfrm>
          </p:contentPart>
        </mc:Choice>
        <mc:Fallback xmlns="">
          <p:pic>
            <p:nvPicPr>
              <p:cNvPr id="77" name="Ink 76">
                <a:extLst>
                  <a:ext uri="{FF2B5EF4-FFF2-40B4-BE49-F238E27FC236}">
                    <a16:creationId xmlns:a16="http://schemas.microsoft.com/office/drawing/2014/main" id="{EAF3F8C2-7515-4026-9C9F-F7EFB393EFBC}"/>
                  </a:ext>
                </a:extLst>
              </p:cNvPr>
              <p:cNvPicPr/>
              <p:nvPr/>
            </p:nvPicPr>
            <p:blipFill>
              <a:blip r:embed="rId89"/>
              <a:stretch>
                <a:fillRect/>
              </a:stretch>
            </p:blipFill>
            <p:spPr>
              <a:xfrm>
                <a:off x="10207398" y="5690557"/>
                <a:ext cx="849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4" name="Ink 83">
                <a:extLst>
                  <a:ext uri="{FF2B5EF4-FFF2-40B4-BE49-F238E27FC236}">
                    <a16:creationId xmlns:a16="http://schemas.microsoft.com/office/drawing/2014/main" xmlns="" id="{ACD9202C-52C7-45E6-960D-AE37F3008244}"/>
                  </a:ext>
                </a:extLst>
              </p14:cNvPr>
              <p14:cNvContentPartPr/>
              <p14:nvPr/>
            </p14:nvContentPartPr>
            <p14:xfrm>
              <a:off x="10369758" y="5322637"/>
              <a:ext cx="240120" cy="515520"/>
            </p14:xfrm>
          </p:contentPart>
        </mc:Choice>
        <mc:Fallback xmlns="">
          <p:pic>
            <p:nvPicPr>
              <p:cNvPr id="84" name="Ink 83">
                <a:extLst>
                  <a:ext uri="{FF2B5EF4-FFF2-40B4-BE49-F238E27FC236}">
                    <a16:creationId xmlns:a16="http://schemas.microsoft.com/office/drawing/2014/main" id="{ACD9202C-52C7-45E6-960D-AE37F3008244}"/>
                  </a:ext>
                </a:extLst>
              </p:cNvPr>
              <p:cNvPicPr/>
              <p:nvPr/>
            </p:nvPicPr>
            <p:blipFill>
              <a:blip r:embed="rId91"/>
              <a:stretch>
                <a:fillRect/>
              </a:stretch>
            </p:blipFill>
            <p:spPr>
              <a:xfrm>
                <a:off x="10355358" y="5308237"/>
                <a:ext cx="26820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5" name="Ink 84">
                <a:extLst>
                  <a:ext uri="{FF2B5EF4-FFF2-40B4-BE49-F238E27FC236}">
                    <a16:creationId xmlns:a16="http://schemas.microsoft.com/office/drawing/2014/main" xmlns="" id="{7021400C-E2D4-4746-AC18-513B110D508D}"/>
                  </a:ext>
                </a:extLst>
              </p14:cNvPr>
              <p14:cNvContentPartPr/>
              <p14:nvPr/>
            </p14:nvContentPartPr>
            <p14:xfrm>
              <a:off x="10622838" y="5438557"/>
              <a:ext cx="187920" cy="357480"/>
            </p14:xfrm>
          </p:contentPart>
        </mc:Choice>
        <mc:Fallback xmlns="">
          <p:pic>
            <p:nvPicPr>
              <p:cNvPr id="85" name="Ink 84">
                <a:extLst>
                  <a:ext uri="{FF2B5EF4-FFF2-40B4-BE49-F238E27FC236}">
                    <a16:creationId xmlns:a16="http://schemas.microsoft.com/office/drawing/2014/main" id="{7021400C-E2D4-4746-AC18-513B110D508D}"/>
                  </a:ext>
                </a:extLst>
              </p:cNvPr>
              <p:cNvPicPr/>
              <p:nvPr/>
            </p:nvPicPr>
            <p:blipFill>
              <a:blip r:embed="rId93"/>
              <a:stretch>
                <a:fillRect/>
              </a:stretch>
            </p:blipFill>
            <p:spPr>
              <a:xfrm>
                <a:off x="10608438" y="5424157"/>
                <a:ext cx="21600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6" name="Ink 85">
                <a:extLst>
                  <a:ext uri="{FF2B5EF4-FFF2-40B4-BE49-F238E27FC236}">
                    <a16:creationId xmlns:a16="http://schemas.microsoft.com/office/drawing/2014/main" xmlns="" id="{D7320562-DA38-4D74-ADF3-2BE28F1A2426}"/>
                  </a:ext>
                </a:extLst>
              </p14:cNvPr>
              <p14:cNvContentPartPr/>
              <p14:nvPr/>
            </p14:nvContentPartPr>
            <p14:xfrm>
              <a:off x="10905798" y="5808637"/>
              <a:ext cx="6480" cy="3960"/>
            </p14:xfrm>
          </p:contentPart>
        </mc:Choice>
        <mc:Fallback xmlns="">
          <p:pic>
            <p:nvPicPr>
              <p:cNvPr id="86" name="Ink 85">
                <a:extLst>
                  <a:ext uri="{FF2B5EF4-FFF2-40B4-BE49-F238E27FC236}">
                    <a16:creationId xmlns:a16="http://schemas.microsoft.com/office/drawing/2014/main" id="{D7320562-DA38-4D74-ADF3-2BE28F1A2426}"/>
                  </a:ext>
                </a:extLst>
              </p:cNvPr>
              <p:cNvPicPr/>
              <p:nvPr/>
            </p:nvPicPr>
            <p:blipFill>
              <a:blip r:embed="rId95"/>
              <a:stretch>
                <a:fillRect/>
              </a:stretch>
            </p:blipFill>
            <p:spPr>
              <a:xfrm>
                <a:off x="10891398" y="5794237"/>
                <a:ext cx="34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7" name="Ink 86">
                <a:extLst>
                  <a:ext uri="{FF2B5EF4-FFF2-40B4-BE49-F238E27FC236}">
                    <a16:creationId xmlns:a16="http://schemas.microsoft.com/office/drawing/2014/main" xmlns="" id="{E129F51D-1542-4919-9188-DD6EF5F92C94}"/>
                  </a:ext>
                </a:extLst>
              </p14:cNvPr>
              <p14:cNvContentPartPr/>
              <p14:nvPr/>
            </p14:nvContentPartPr>
            <p14:xfrm>
              <a:off x="10918038" y="5129317"/>
              <a:ext cx="52200" cy="370440"/>
            </p14:xfrm>
          </p:contentPart>
        </mc:Choice>
        <mc:Fallback xmlns="">
          <p:pic>
            <p:nvPicPr>
              <p:cNvPr id="87" name="Ink 86">
                <a:extLst>
                  <a:ext uri="{FF2B5EF4-FFF2-40B4-BE49-F238E27FC236}">
                    <a16:creationId xmlns:a16="http://schemas.microsoft.com/office/drawing/2014/main" id="{E129F51D-1542-4919-9188-DD6EF5F92C94}"/>
                  </a:ext>
                </a:extLst>
              </p:cNvPr>
              <p:cNvPicPr/>
              <p:nvPr/>
            </p:nvPicPr>
            <p:blipFill>
              <a:blip r:embed="rId97"/>
              <a:stretch>
                <a:fillRect/>
              </a:stretch>
            </p:blipFill>
            <p:spPr>
              <a:xfrm>
                <a:off x="10903638" y="5114917"/>
                <a:ext cx="80280" cy="398520"/>
              </a:xfrm>
              <a:prstGeom prst="rect">
                <a:avLst/>
              </a:prstGeom>
            </p:spPr>
          </p:pic>
        </mc:Fallback>
      </mc:AlternateContent>
    </p:spTree>
    <p:extLst>
      <p:ext uri="{BB962C8B-B14F-4D97-AF65-F5344CB8AC3E}">
        <p14:creationId xmlns:p14="http://schemas.microsoft.com/office/powerpoint/2010/main" val="3291487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5394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94369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C77925E1-C04D-4C46-B11A-5BEC7CC4804F}"/>
                  </a:ext>
                </a:extLst>
              </p14:cNvPr>
              <p14:cNvContentPartPr/>
              <p14:nvPr/>
            </p14:nvContentPartPr>
            <p14:xfrm>
              <a:off x="5739755" y="5759704"/>
              <a:ext cx="286560" cy="375840"/>
            </p14:xfrm>
          </p:contentPart>
        </mc:Choice>
        <mc:Fallback xmlns="">
          <p:pic>
            <p:nvPicPr>
              <p:cNvPr id="4" name="Ink 3">
                <a:extLst>
                  <a:ext uri="{FF2B5EF4-FFF2-40B4-BE49-F238E27FC236}">
                    <a16:creationId xmlns:a16="http://schemas.microsoft.com/office/drawing/2014/main" id="{C77925E1-C04D-4C46-B11A-5BEC7CC4804F}"/>
                  </a:ext>
                </a:extLst>
              </p:cNvPr>
              <p:cNvPicPr/>
              <p:nvPr/>
            </p:nvPicPr>
            <p:blipFill>
              <a:blip r:embed="rId5"/>
              <a:stretch>
                <a:fillRect/>
              </a:stretch>
            </p:blipFill>
            <p:spPr>
              <a:xfrm>
                <a:off x="5725355" y="5745304"/>
                <a:ext cx="3146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2" name="Ink 61">
                <a:extLst>
                  <a:ext uri="{FF2B5EF4-FFF2-40B4-BE49-F238E27FC236}">
                    <a16:creationId xmlns:a16="http://schemas.microsoft.com/office/drawing/2014/main" xmlns="" id="{D36A9DAC-0073-4563-A175-0C781FE2D4CF}"/>
                  </a:ext>
                </a:extLst>
              </p14:cNvPr>
              <p14:cNvContentPartPr/>
              <p14:nvPr/>
            </p14:nvContentPartPr>
            <p14:xfrm>
              <a:off x="10863762" y="6257944"/>
              <a:ext cx="57600" cy="150480"/>
            </p14:xfrm>
          </p:contentPart>
        </mc:Choice>
        <mc:Fallback xmlns="">
          <p:pic>
            <p:nvPicPr>
              <p:cNvPr id="62" name="Ink 61">
                <a:extLst>
                  <a:ext uri="{FF2B5EF4-FFF2-40B4-BE49-F238E27FC236}">
                    <a16:creationId xmlns:a16="http://schemas.microsoft.com/office/drawing/2014/main" id="{D36A9DAC-0073-4563-A175-0C781FE2D4CF}"/>
                  </a:ext>
                </a:extLst>
              </p:cNvPr>
              <p:cNvPicPr/>
              <p:nvPr/>
            </p:nvPicPr>
            <p:blipFill>
              <a:blip r:embed="rId7"/>
              <a:stretch>
                <a:fillRect/>
              </a:stretch>
            </p:blipFill>
            <p:spPr>
              <a:xfrm>
                <a:off x="10849362" y="6243544"/>
                <a:ext cx="85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3" name="Ink 62">
                <a:extLst>
                  <a:ext uri="{FF2B5EF4-FFF2-40B4-BE49-F238E27FC236}">
                    <a16:creationId xmlns:a16="http://schemas.microsoft.com/office/drawing/2014/main" xmlns="" id="{E8B62617-F389-4C2C-A849-100AC5E1C364}"/>
                  </a:ext>
                </a:extLst>
              </p14:cNvPr>
              <p14:cNvContentPartPr/>
              <p14:nvPr/>
            </p14:nvContentPartPr>
            <p14:xfrm>
              <a:off x="11063922" y="6061744"/>
              <a:ext cx="27360" cy="423000"/>
            </p14:xfrm>
          </p:contentPart>
        </mc:Choice>
        <mc:Fallback xmlns="">
          <p:pic>
            <p:nvPicPr>
              <p:cNvPr id="63" name="Ink 62">
                <a:extLst>
                  <a:ext uri="{FF2B5EF4-FFF2-40B4-BE49-F238E27FC236}">
                    <a16:creationId xmlns:a16="http://schemas.microsoft.com/office/drawing/2014/main" id="{E8B62617-F389-4C2C-A849-100AC5E1C364}"/>
                  </a:ext>
                </a:extLst>
              </p:cNvPr>
              <p:cNvPicPr/>
              <p:nvPr/>
            </p:nvPicPr>
            <p:blipFill>
              <a:blip r:embed="rId9"/>
              <a:stretch>
                <a:fillRect/>
              </a:stretch>
            </p:blipFill>
            <p:spPr>
              <a:xfrm>
                <a:off x="11049522" y="6047344"/>
                <a:ext cx="554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6" name="Ink 65">
                <a:extLst>
                  <a:ext uri="{FF2B5EF4-FFF2-40B4-BE49-F238E27FC236}">
                    <a16:creationId xmlns:a16="http://schemas.microsoft.com/office/drawing/2014/main" xmlns="" id="{B31A9407-1A7D-4C3A-8305-9EE11F19B7DD}"/>
                  </a:ext>
                </a:extLst>
              </p14:cNvPr>
              <p14:cNvContentPartPr/>
              <p14:nvPr/>
            </p14:nvContentPartPr>
            <p14:xfrm>
              <a:off x="11163642" y="6246784"/>
              <a:ext cx="286920" cy="226080"/>
            </p14:xfrm>
          </p:contentPart>
        </mc:Choice>
        <mc:Fallback xmlns="">
          <p:pic>
            <p:nvPicPr>
              <p:cNvPr id="66" name="Ink 65">
                <a:extLst>
                  <a:ext uri="{FF2B5EF4-FFF2-40B4-BE49-F238E27FC236}">
                    <a16:creationId xmlns:a16="http://schemas.microsoft.com/office/drawing/2014/main" id="{B31A9407-1A7D-4C3A-8305-9EE11F19B7DD}"/>
                  </a:ext>
                </a:extLst>
              </p:cNvPr>
              <p:cNvPicPr/>
              <p:nvPr/>
            </p:nvPicPr>
            <p:blipFill>
              <a:blip r:embed="rId11"/>
              <a:stretch>
                <a:fillRect/>
              </a:stretch>
            </p:blipFill>
            <p:spPr>
              <a:xfrm>
                <a:off x="11149242" y="6232384"/>
                <a:ext cx="3150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7" name="Ink 66">
                <a:extLst>
                  <a:ext uri="{FF2B5EF4-FFF2-40B4-BE49-F238E27FC236}">
                    <a16:creationId xmlns:a16="http://schemas.microsoft.com/office/drawing/2014/main" xmlns="" id="{710EE8D9-8D58-446E-836C-4FA3C60E73FC}"/>
                  </a:ext>
                </a:extLst>
              </p14:cNvPr>
              <p14:cNvContentPartPr/>
              <p14:nvPr/>
            </p14:nvContentPartPr>
            <p14:xfrm>
              <a:off x="11549562" y="6208624"/>
              <a:ext cx="128520" cy="271800"/>
            </p14:xfrm>
          </p:contentPart>
        </mc:Choice>
        <mc:Fallback xmlns="">
          <p:pic>
            <p:nvPicPr>
              <p:cNvPr id="67" name="Ink 66">
                <a:extLst>
                  <a:ext uri="{FF2B5EF4-FFF2-40B4-BE49-F238E27FC236}">
                    <a16:creationId xmlns:a16="http://schemas.microsoft.com/office/drawing/2014/main" id="{710EE8D9-8D58-446E-836C-4FA3C60E73FC}"/>
                  </a:ext>
                </a:extLst>
              </p:cNvPr>
              <p:cNvPicPr/>
              <p:nvPr/>
            </p:nvPicPr>
            <p:blipFill>
              <a:blip r:embed="rId13"/>
              <a:stretch>
                <a:fillRect/>
              </a:stretch>
            </p:blipFill>
            <p:spPr>
              <a:xfrm>
                <a:off x="11535162" y="6194224"/>
                <a:ext cx="156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8" name="Ink 67">
                <a:extLst>
                  <a:ext uri="{FF2B5EF4-FFF2-40B4-BE49-F238E27FC236}">
                    <a16:creationId xmlns:a16="http://schemas.microsoft.com/office/drawing/2014/main" xmlns="" id="{7F376DC1-1206-424E-A58C-E427A003B740}"/>
                  </a:ext>
                </a:extLst>
              </p14:cNvPr>
              <p14:cNvContentPartPr/>
              <p14:nvPr/>
            </p14:nvContentPartPr>
            <p14:xfrm>
              <a:off x="11724522" y="6048064"/>
              <a:ext cx="118440" cy="309600"/>
            </p14:xfrm>
          </p:contentPart>
        </mc:Choice>
        <mc:Fallback xmlns="">
          <p:pic>
            <p:nvPicPr>
              <p:cNvPr id="68" name="Ink 67">
                <a:extLst>
                  <a:ext uri="{FF2B5EF4-FFF2-40B4-BE49-F238E27FC236}">
                    <a16:creationId xmlns:a16="http://schemas.microsoft.com/office/drawing/2014/main" id="{7F376DC1-1206-424E-A58C-E427A003B740}"/>
                  </a:ext>
                </a:extLst>
              </p:cNvPr>
              <p:cNvPicPr/>
              <p:nvPr/>
            </p:nvPicPr>
            <p:blipFill>
              <a:blip r:embed="rId15"/>
              <a:stretch>
                <a:fillRect/>
              </a:stretch>
            </p:blipFill>
            <p:spPr>
              <a:xfrm>
                <a:off x="11710122" y="6033664"/>
                <a:ext cx="1465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a16="http://schemas.microsoft.com/office/drawing/2014/main" xmlns="" id="{B775067A-384C-46FF-832B-58C20FF8EA28}"/>
                  </a:ext>
                </a:extLst>
              </p14:cNvPr>
              <p14:cNvContentPartPr/>
              <p14:nvPr/>
            </p14:nvContentPartPr>
            <p14:xfrm>
              <a:off x="11890122" y="6455944"/>
              <a:ext cx="6840" cy="19800"/>
            </p14:xfrm>
          </p:contentPart>
        </mc:Choice>
        <mc:Fallback xmlns="">
          <p:pic>
            <p:nvPicPr>
              <p:cNvPr id="69" name="Ink 68">
                <a:extLst>
                  <a:ext uri="{FF2B5EF4-FFF2-40B4-BE49-F238E27FC236}">
                    <a16:creationId xmlns:a16="http://schemas.microsoft.com/office/drawing/2014/main" id="{B775067A-384C-46FF-832B-58C20FF8EA28}"/>
                  </a:ext>
                </a:extLst>
              </p:cNvPr>
              <p:cNvPicPr/>
              <p:nvPr/>
            </p:nvPicPr>
            <p:blipFill>
              <a:blip r:embed="rId17"/>
              <a:stretch>
                <a:fillRect/>
              </a:stretch>
            </p:blipFill>
            <p:spPr>
              <a:xfrm>
                <a:off x="11875722" y="6441544"/>
                <a:ext cx="34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xmlns="" id="{DDD9C46C-DD9E-4F58-B615-5F7FC1C8BC33}"/>
                  </a:ext>
                </a:extLst>
              </p14:cNvPr>
              <p14:cNvContentPartPr/>
              <p14:nvPr/>
            </p14:nvContentPartPr>
            <p14:xfrm>
              <a:off x="6178955" y="4718584"/>
              <a:ext cx="4303567" cy="1893240"/>
            </p14:xfrm>
          </p:contentPart>
        </mc:Choice>
        <mc:Fallback xmlns="">
          <p:pic>
            <p:nvPicPr>
              <p:cNvPr id="73" name="Ink 72">
                <a:extLst>
                  <a:ext uri="{FF2B5EF4-FFF2-40B4-BE49-F238E27FC236}">
                    <a16:creationId xmlns:a16="http://schemas.microsoft.com/office/drawing/2014/main" id="{DDD9C46C-DD9E-4F58-B615-5F7FC1C8BC33}"/>
                  </a:ext>
                </a:extLst>
              </p:cNvPr>
              <p:cNvPicPr/>
              <p:nvPr/>
            </p:nvPicPr>
            <p:blipFill>
              <a:blip r:embed="rId19"/>
              <a:stretch>
                <a:fillRect/>
              </a:stretch>
            </p:blipFill>
            <p:spPr>
              <a:xfrm>
                <a:off x="6164555" y="4704184"/>
                <a:ext cx="4331648" cy="1921320"/>
              </a:xfrm>
              <a:prstGeom prst="rect">
                <a:avLst/>
              </a:prstGeom>
            </p:spPr>
          </p:pic>
        </mc:Fallback>
      </mc:AlternateContent>
    </p:spTree>
    <p:extLst>
      <p:ext uri="{BB962C8B-B14F-4D97-AF65-F5344CB8AC3E}">
        <p14:creationId xmlns:p14="http://schemas.microsoft.com/office/powerpoint/2010/main" val="1404924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11211290" cy="4329112"/>
          </a:xfrm>
          <a:prstGeom prst="rect">
            <a:avLst/>
          </a:prstGeom>
        </p:spPr>
      </p:pic>
      <p:sp>
        <p:nvSpPr>
          <p:cNvPr id="4" name="Rounded Rectangle 3"/>
          <p:cNvSpPr/>
          <p:nvPr/>
        </p:nvSpPr>
        <p:spPr>
          <a:xfrm>
            <a:off x="4459166" y="2921001"/>
            <a:ext cx="5694484"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4503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5" name="Picture 4"/>
          <p:cNvPicPr>
            <a:picLocks noChangeAspect="1"/>
          </p:cNvPicPr>
          <p:nvPr/>
        </p:nvPicPr>
        <p:blipFill>
          <a:blip r:embed="rId3"/>
          <a:stretch>
            <a:fillRect/>
          </a:stretch>
        </p:blipFill>
        <p:spPr>
          <a:xfrm>
            <a:off x="838200" y="1523999"/>
            <a:ext cx="9067800" cy="5299679"/>
          </a:xfrm>
          <a:prstGeom prst="rect">
            <a:avLst/>
          </a:prstGeom>
        </p:spPr>
      </p:pic>
      <p:sp>
        <p:nvSpPr>
          <p:cNvPr id="6" name="Rounded Rectangle 5"/>
          <p:cNvSpPr/>
          <p:nvPr/>
        </p:nvSpPr>
        <p:spPr>
          <a:xfrm>
            <a:off x="839666" y="14972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15916" y="2133600"/>
            <a:ext cx="4665784" cy="37953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27976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5" name="Picture 4"/>
          <p:cNvPicPr>
            <a:picLocks noChangeAspect="1"/>
          </p:cNvPicPr>
          <p:nvPr/>
        </p:nvPicPr>
        <p:blipFill>
          <a:blip r:embed="rId3"/>
          <a:stretch>
            <a:fillRect/>
          </a:stretch>
        </p:blipFill>
        <p:spPr>
          <a:xfrm>
            <a:off x="838200" y="1523999"/>
            <a:ext cx="9067800" cy="5299679"/>
          </a:xfrm>
          <a:prstGeom prst="rect">
            <a:avLst/>
          </a:prstGeom>
        </p:spPr>
      </p:pic>
      <p:sp>
        <p:nvSpPr>
          <p:cNvPr id="6" name="Rounded Rectangle 5"/>
          <p:cNvSpPr/>
          <p:nvPr/>
        </p:nvSpPr>
        <p:spPr>
          <a:xfrm>
            <a:off x="839666" y="1497257"/>
            <a:ext cx="5638800" cy="349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28700" y="2788749"/>
            <a:ext cx="9372600" cy="38978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6898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xmlns=""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p:sp>
        <p:nvSpPr>
          <p:cNvPr id="43" name="Rounded Rectangle 3">
            <a:extLst>
              <a:ext uri="{FF2B5EF4-FFF2-40B4-BE49-F238E27FC236}">
                <a16:creationId xmlns:a16="http://schemas.microsoft.com/office/drawing/2014/main" xmlns="" id="{A99C69CD-6BA3-4DE3-AF89-461001C6CDAE}"/>
              </a:ext>
            </a:extLst>
          </p:cNvPr>
          <p:cNvSpPr/>
          <p:nvPr/>
        </p:nvSpPr>
        <p:spPr>
          <a:xfrm>
            <a:off x="1336429" y="3516922"/>
            <a:ext cx="10745329" cy="110477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0381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xmlns=""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xmlns=""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xmlns=""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xmlns=""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err="1"/>
              <a:t>PageObject</a:t>
            </a:r>
            <a:endParaRPr lang="en-US" sz="4800" dirty="0"/>
          </a:p>
        </p:txBody>
      </p:sp>
    </p:spTree>
    <p:extLst>
      <p:ext uri="{BB962C8B-B14F-4D97-AF65-F5344CB8AC3E}">
        <p14:creationId xmlns:p14="http://schemas.microsoft.com/office/powerpoint/2010/main" val="29234266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xmlns=""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xmlns=""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8" name="Picture 7"/>
          <p:cNvPicPr>
            <a:picLocks noChangeAspect="1"/>
          </p:cNvPicPr>
          <p:nvPr/>
        </p:nvPicPr>
        <p:blipFill>
          <a:blip r:embed="rId3"/>
          <a:stretch>
            <a:fillRect/>
          </a:stretch>
        </p:blipFill>
        <p:spPr>
          <a:xfrm>
            <a:off x="838199" y="1690688"/>
            <a:ext cx="11213251" cy="225266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xmlns=""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8"/>
            <a:ext cx="11185170" cy="2728912"/>
          </a:xfrm>
          <a:prstGeom prst="rect">
            <a:avLst/>
          </a:prstGeom>
        </p:spPr>
      </p:pic>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4"/>
          <a:stretch>
            <a:fillRect/>
          </a:stretch>
        </p:blipFill>
        <p:spPr>
          <a:xfrm>
            <a:off x="838198" y="4478338"/>
            <a:ext cx="10488419" cy="2246312"/>
          </a:xfrm>
          <a:prstGeom prst="rect">
            <a:avLst/>
          </a:prstGeom>
        </p:spPr>
      </p:pic>
      <p:sp>
        <p:nvSpPr>
          <p:cNvPr id="5" name="Rounded Rectangle 3">
            <a:extLst>
              <a:ext uri="{FF2B5EF4-FFF2-40B4-BE49-F238E27FC236}">
                <a16:creationId xmlns:a16="http://schemas.microsoft.com/office/drawing/2014/main" xmlns="" id="{2435B370-983D-4986-B4E8-8E35EC99CD0E}"/>
              </a:ext>
            </a:extLst>
          </p:cNvPr>
          <p:cNvSpPr/>
          <p:nvPr/>
        </p:nvSpPr>
        <p:spPr>
          <a:xfrm>
            <a:off x="2253847" y="3016251"/>
            <a:ext cx="7965917" cy="47998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444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3" name="Picture 2"/>
          <p:cNvPicPr>
            <a:picLocks noChangeAspect="1"/>
          </p:cNvPicPr>
          <p:nvPr/>
        </p:nvPicPr>
        <p:blipFill>
          <a:blip r:embed="rId3"/>
          <a:stretch>
            <a:fillRect/>
          </a:stretch>
        </p:blipFill>
        <p:spPr>
          <a:xfrm>
            <a:off x="838200" y="2300288"/>
            <a:ext cx="11206776" cy="291941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xmlns="" id="{65569720-3E6D-4C9F-9A71-32A6A8ACC76A}"/>
                  </a:ext>
                </a:extLst>
              </p14:cNvPr>
              <p14:cNvContentPartPr/>
              <p14:nvPr/>
            </p14:nvContentPartPr>
            <p14:xfrm>
              <a:off x="999995" y="5380264"/>
              <a:ext cx="373680" cy="757800"/>
            </p14:xfrm>
          </p:contentPart>
        </mc:Choice>
        <mc:Fallback xmlns="">
          <p:pic>
            <p:nvPicPr>
              <p:cNvPr id="6" name="Ink 5">
                <a:extLst>
                  <a:ext uri="{FF2B5EF4-FFF2-40B4-BE49-F238E27FC236}">
                    <a16:creationId xmlns:a16="http://schemas.microsoft.com/office/drawing/2014/main" id="{65569720-3E6D-4C9F-9A71-32A6A8ACC76A}"/>
                  </a:ext>
                </a:extLst>
              </p:cNvPr>
              <p:cNvPicPr/>
              <p:nvPr/>
            </p:nvPicPr>
            <p:blipFill>
              <a:blip r:embed="rId5"/>
              <a:stretch>
                <a:fillRect/>
              </a:stretch>
            </p:blipFill>
            <p:spPr>
              <a:xfrm>
                <a:off x="985595" y="5365864"/>
                <a:ext cx="4017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xmlns="" id="{C8B64601-F994-4EA8-BCA7-7A79AFF0A023}"/>
                  </a:ext>
                </a:extLst>
              </p14:cNvPr>
              <p14:cNvContentPartPr/>
              <p14:nvPr/>
            </p14:nvContentPartPr>
            <p14:xfrm>
              <a:off x="1509035" y="5402584"/>
              <a:ext cx="283320" cy="702720"/>
            </p14:xfrm>
          </p:contentPart>
        </mc:Choice>
        <mc:Fallback xmlns="">
          <p:pic>
            <p:nvPicPr>
              <p:cNvPr id="7" name="Ink 6">
                <a:extLst>
                  <a:ext uri="{FF2B5EF4-FFF2-40B4-BE49-F238E27FC236}">
                    <a16:creationId xmlns:a16="http://schemas.microsoft.com/office/drawing/2014/main" id="{C8B64601-F994-4EA8-BCA7-7A79AFF0A023}"/>
                  </a:ext>
                </a:extLst>
              </p:cNvPr>
              <p:cNvPicPr/>
              <p:nvPr/>
            </p:nvPicPr>
            <p:blipFill>
              <a:blip r:embed="rId7"/>
              <a:stretch>
                <a:fillRect/>
              </a:stretch>
            </p:blipFill>
            <p:spPr>
              <a:xfrm>
                <a:off x="1494635" y="5388184"/>
                <a:ext cx="311400" cy="730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xmlns="" id="{B1E351C9-925C-42B8-A4F3-0E4A0D252870}"/>
                  </a:ext>
                </a:extLst>
              </p14:cNvPr>
              <p14:cNvContentPartPr/>
              <p14:nvPr/>
            </p14:nvContentPartPr>
            <p14:xfrm>
              <a:off x="1912235" y="5945104"/>
              <a:ext cx="14400" cy="57240"/>
            </p14:xfrm>
          </p:contentPart>
        </mc:Choice>
        <mc:Fallback xmlns="">
          <p:pic>
            <p:nvPicPr>
              <p:cNvPr id="8" name="Ink 7">
                <a:extLst>
                  <a:ext uri="{FF2B5EF4-FFF2-40B4-BE49-F238E27FC236}">
                    <a16:creationId xmlns:a16="http://schemas.microsoft.com/office/drawing/2014/main" id="{B1E351C9-925C-42B8-A4F3-0E4A0D252870}"/>
                  </a:ext>
                </a:extLst>
              </p:cNvPr>
              <p:cNvPicPr/>
              <p:nvPr/>
            </p:nvPicPr>
            <p:blipFill>
              <a:blip r:embed="rId9"/>
              <a:stretch>
                <a:fillRect/>
              </a:stretch>
            </p:blipFill>
            <p:spPr>
              <a:xfrm>
                <a:off x="1897835" y="5930704"/>
                <a:ext cx="42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xmlns="" id="{1C1CE822-1E1C-4FAF-A524-8705B8ECBE72}"/>
                  </a:ext>
                </a:extLst>
              </p14:cNvPr>
              <p14:cNvContentPartPr/>
              <p14:nvPr/>
            </p14:nvContentPartPr>
            <p14:xfrm>
              <a:off x="2056595" y="5814784"/>
              <a:ext cx="125640" cy="281520"/>
            </p14:xfrm>
          </p:contentPart>
        </mc:Choice>
        <mc:Fallback xmlns="">
          <p:pic>
            <p:nvPicPr>
              <p:cNvPr id="9" name="Ink 8">
                <a:extLst>
                  <a:ext uri="{FF2B5EF4-FFF2-40B4-BE49-F238E27FC236}">
                    <a16:creationId xmlns:a16="http://schemas.microsoft.com/office/drawing/2014/main" id="{1C1CE822-1E1C-4FAF-A524-8705B8ECBE72}"/>
                  </a:ext>
                </a:extLst>
              </p:cNvPr>
              <p:cNvPicPr/>
              <p:nvPr/>
            </p:nvPicPr>
            <p:blipFill>
              <a:blip r:embed="rId11"/>
              <a:stretch>
                <a:fillRect/>
              </a:stretch>
            </p:blipFill>
            <p:spPr>
              <a:xfrm>
                <a:off x="2042195" y="5800384"/>
                <a:ext cx="1537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xmlns="" id="{F92979F2-B74F-4329-A585-6C8A1D57466D}"/>
                  </a:ext>
                </a:extLst>
              </p14:cNvPr>
              <p14:cNvContentPartPr/>
              <p14:nvPr/>
            </p14:nvContentPartPr>
            <p14:xfrm>
              <a:off x="2856155" y="5722984"/>
              <a:ext cx="678960" cy="277920"/>
            </p14:xfrm>
          </p:contentPart>
        </mc:Choice>
        <mc:Fallback xmlns="">
          <p:pic>
            <p:nvPicPr>
              <p:cNvPr id="13" name="Ink 12">
                <a:extLst>
                  <a:ext uri="{FF2B5EF4-FFF2-40B4-BE49-F238E27FC236}">
                    <a16:creationId xmlns:a16="http://schemas.microsoft.com/office/drawing/2014/main" id="{F92979F2-B74F-4329-A585-6C8A1D57466D}"/>
                  </a:ext>
                </a:extLst>
              </p:cNvPr>
              <p:cNvPicPr/>
              <p:nvPr/>
            </p:nvPicPr>
            <p:blipFill>
              <a:blip r:embed="rId13"/>
              <a:stretch>
                <a:fillRect/>
              </a:stretch>
            </p:blipFill>
            <p:spPr>
              <a:xfrm>
                <a:off x="2841755" y="5708584"/>
                <a:ext cx="7070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xmlns="" id="{03BDC4C7-BD33-49A2-92E3-6E46E35ECE4D}"/>
                  </a:ext>
                </a:extLst>
              </p14:cNvPr>
              <p14:cNvContentPartPr/>
              <p14:nvPr/>
            </p14:nvContentPartPr>
            <p14:xfrm>
              <a:off x="3702875" y="5500864"/>
              <a:ext cx="75960" cy="374400"/>
            </p14:xfrm>
          </p:contentPart>
        </mc:Choice>
        <mc:Fallback xmlns="">
          <p:pic>
            <p:nvPicPr>
              <p:cNvPr id="14" name="Ink 13">
                <a:extLst>
                  <a:ext uri="{FF2B5EF4-FFF2-40B4-BE49-F238E27FC236}">
                    <a16:creationId xmlns:a16="http://schemas.microsoft.com/office/drawing/2014/main" id="{03BDC4C7-BD33-49A2-92E3-6E46E35ECE4D}"/>
                  </a:ext>
                </a:extLst>
              </p:cNvPr>
              <p:cNvPicPr/>
              <p:nvPr/>
            </p:nvPicPr>
            <p:blipFill>
              <a:blip r:embed="rId15"/>
              <a:stretch>
                <a:fillRect/>
              </a:stretch>
            </p:blipFill>
            <p:spPr>
              <a:xfrm>
                <a:off x="3688475" y="5486464"/>
                <a:ext cx="10404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xmlns="" id="{9E002557-489F-4673-9A47-77046881725F}"/>
                  </a:ext>
                </a:extLst>
              </p14:cNvPr>
              <p14:cNvContentPartPr/>
              <p14:nvPr/>
            </p14:nvContentPartPr>
            <p14:xfrm>
              <a:off x="3904475" y="5375944"/>
              <a:ext cx="167040" cy="566640"/>
            </p14:xfrm>
          </p:contentPart>
        </mc:Choice>
        <mc:Fallback xmlns="">
          <p:pic>
            <p:nvPicPr>
              <p:cNvPr id="25" name="Ink 24">
                <a:extLst>
                  <a:ext uri="{FF2B5EF4-FFF2-40B4-BE49-F238E27FC236}">
                    <a16:creationId xmlns:a16="http://schemas.microsoft.com/office/drawing/2014/main" id="{9E002557-489F-4673-9A47-77046881725F}"/>
                  </a:ext>
                </a:extLst>
              </p:cNvPr>
              <p:cNvPicPr/>
              <p:nvPr/>
            </p:nvPicPr>
            <p:blipFill>
              <a:blip r:embed="rId17"/>
              <a:stretch>
                <a:fillRect/>
              </a:stretch>
            </p:blipFill>
            <p:spPr>
              <a:xfrm>
                <a:off x="3890075" y="5361544"/>
                <a:ext cx="195120" cy="594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xmlns="" id="{402089F4-559F-49F8-BB41-E61D928AADAE}"/>
                  </a:ext>
                </a:extLst>
              </p14:cNvPr>
              <p14:cNvContentPartPr/>
              <p14:nvPr/>
            </p14:nvContentPartPr>
            <p14:xfrm>
              <a:off x="4605755" y="5628304"/>
              <a:ext cx="181800" cy="509760"/>
            </p14:xfrm>
          </p:contentPart>
        </mc:Choice>
        <mc:Fallback xmlns="">
          <p:pic>
            <p:nvPicPr>
              <p:cNvPr id="28" name="Ink 27">
                <a:extLst>
                  <a:ext uri="{FF2B5EF4-FFF2-40B4-BE49-F238E27FC236}">
                    <a16:creationId xmlns:a16="http://schemas.microsoft.com/office/drawing/2014/main" id="{402089F4-559F-49F8-BB41-E61D928AADAE}"/>
                  </a:ext>
                </a:extLst>
              </p:cNvPr>
              <p:cNvPicPr/>
              <p:nvPr/>
            </p:nvPicPr>
            <p:blipFill>
              <a:blip r:embed="rId19"/>
              <a:stretch>
                <a:fillRect/>
              </a:stretch>
            </p:blipFill>
            <p:spPr>
              <a:xfrm>
                <a:off x="4591355" y="5613904"/>
                <a:ext cx="2098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xmlns="" id="{9AC06385-D4A2-4AF2-A9FE-008A5F9CF193}"/>
                  </a:ext>
                </a:extLst>
              </p14:cNvPr>
              <p14:cNvContentPartPr/>
              <p14:nvPr/>
            </p14:nvContentPartPr>
            <p14:xfrm>
              <a:off x="4901675" y="5644864"/>
              <a:ext cx="146880" cy="160560"/>
            </p14:xfrm>
          </p:contentPart>
        </mc:Choice>
        <mc:Fallback xmlns="">
          <p:pic>
            <p:nvPicPr>
              <p:cNvPr id="29" name="Ink 28">
                <a:extLst>
                  <a:ext uri="{FF2B5EF4-FFF2-40B4-BE49-F238E27FC236}">
                    <a16:creationId xmlns:a16="http://schemas.microsoft.com/office/drawing/2014/main" id="{9AC06385-D4A2-4AF2-A9FE-008A5F9CF193}"/>
                  </a:ext>
                </a:extLst>
              </p:cNvPr>
              <p:cNvPicPr/>
              <p:nvPr/>
            </p:nvPicPr>
            <p:blipFill>
              <a:blip r:embed="rId21"/>
              <a:stretch>
                <a:fillRect/>
              </a:stretch>
            </p:blipFill>
            <p:spPr>
              <a:xfrm>
                <a:off x="4887275" y="5630464"/>
                <a:ext cx="1749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xmlns="" id="{09E1C83A-67D9-40EA-9205-DD9350B65D90}"/>
                  </a:ext>
                </a:extLst>
              </p14:cNvPr>
              <p14:cNvContentPartPr/>
              <p14:nvPr/>
            </p14:nvContentPartPr>
            <p14:xfrm>
              <a:off x="5546075" y="5550544"/>
              <a:ext cx="160920" cy="203760"/>
            </p14:xfrm>
          </p:contentPart>
        </mc:Choice>
        <mc:Fallback xmlns="">
          <p:pic>
            <p:nvPicPr>
              <p:cNvPr id="37" name="Ink 36">
                <a:extLst>
                  <a:ext uri="{FF2B5EF4-FFF2-40B4-BE49-F238E27FC236}">
                    <a16:creationId xmlns:a16="http://schemas.microsoft.com/office/drawing/2014/main" id="{09E1C83A-67D9-40EA-9205-DD9350B65D90}"/>
                  </a:ext>
                </a:extLst>
              </p:cNvPr>
              <p:cNvPicPr/>
              <p:nvPr/>
            </p:nvPicPr>
            <p:blipFill>
              <a:blip r:embed="rId23"/>
              <a:stretch>
                <a:fillRect/>
              </a:stretch>
            </p:blipFill>
            <p:spPr>
              <a:xfrm>
                <a:off x="5531675" y="5536144"/>
                <a:ext cx="189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xmlns="" id="{9F41E2EF-D8C7-46F3-A370-D352A71E8502}"/>
                  </a:ext>
                </a:extLst>
              </p14:cNvPr>
              <p14:cNvContentPartPr/>
              <p14:nvPr/>
            </p14:nvContentPartPr>
            <p14:xfrm>
              <a:off x="5845595" y="5538664"/>
              <a:ext cx="239400" cy="172080"/>
            </p14:xfrm>
          </p:contentPart>
        </mc:Choice>
        <mc:Fallback xmlns="">
          <p:pic>
            <p:nvPicPr>
              <p:cNvPr id="38" name="Ink 37">
                <a:extLst>
                  <a:ext uri="{FF2B5EF4-FFF2-40B4-BE49-F238E27FC236}">
                    <a16:creationId xmlns:a16="http://schemas.microsoft.com/office/drawing/2014/main" id="{9F41E2EF-D8C7-46F3-A370-D352A71E8502}"/>
                  </a:ext>
                </a:extLst>
              </p:cNvPr>
              <p:cNvPicPr/>
              <p:nvPr/>
            </p:nvPicPr>
            <p:blipFill>
              <a:blip r:embed="rId25"/>
              <a:stretch>
                <a:fillRect/>
              </a:stretch>
            </p:blipFill>
            <p:spPr>
              <a:xfrm>
                <a:off x="5831195" y="5524264"/>
                <a:ext cx="267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xmlns="" id="{7ECD485B-531F-4F2B-A982-1B6BA5B9BF7B}"/>
                  </a:ext>
                </a:extLst>
              </p14:cNvPr>
              <p14:cNvContentPartPr/>
              <p14:nvPr/>
            </p14:nvContentPartPr>
            <p14:xfrm>
              <a:off x="6545435" y="5206744"/>
              <a:ext cx="736560" cy="540000"/>
            </p14:xfrm>
          </p:contentPart>
        </mc:Choice>
        <mc:Fallback xmlns="">
          <p:pic>
            <p:nvPicPr>
              <p:cNvPr id="44" name="Ink 43">
                <a:extLst>
                  <a:ext uri="{FF2B5EF4-FFF2-40B4-BE49-F238E27FC236}">
                    <a16:creationId xmlns:a16="http://schemas.microsoft.com/office/drawing/2014/main" id="{7ECD485B-531F-4F2B-A982-1B6BA5B9BF7B}"/>
                  </a:ext>
                </a:extLst>
              </p:cNvPr>
              <p:cNvPicPr/>
              <p:nvPr/>
            </p:nvPicPr>
            <p:blipFill>
              <a:blip r:embed="rId27"/>
              <a:stretch>
                <a:fillRect/>
              </a:stretch>
            </p:blipFill>
            <p:spPr>
              <a:xfrm>
                <a:off x="6531035" y="5192344"/>
                <a:ext cx="76464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Ink 50">
                <a:extLst>
                  <a:ext uri="{FF2B5EF4-FFF2-40B4-BE49-F238E27FC236}">
                    <a16:creationId xmlns:a16="http://schemas.microsoft.com/office/drawing/2014/main" xmlns="" id="{641FA2D7-AAC0-42E3-919D-849A2F20B774}"/>
                  </a:ext>
                </a:extLst>
              </p14:cNvPr>
              <p14:cNvContentPartPr/>
              <p14:nvPr/>
            </p14:nvContentPartPr>
            <p14:xfrm>
              <a:off x="7800395" y="5054464"/>
              <a:ext cx="1157400" cy="666720"/>
            </p14:xfrm>
          </p:contentPart>
        </mc:Choice>
        <mc:Fallback xmlns="">
          <p:pic>
            <p:nvPicPr>
              <p:cNvPr id="51" name="Ink 50">
                <a:extLst>
                  <a:ext uri="{FF2B5EF4-FFF2-40B4-BE49-F238E27FC236}">
                    <a16:creationId xmlns:a16="http://schemas.microsoft.com/office/drawing/2014/main" id="{641FA2D7-AAC0-42E3-919D-849A2F20B774}"/>
                  </a:ext>
                </a:extLst>
              </p:cNvPr>
              <p:cNvPicPr/>
              <p:nvPr/>
            </p:nvPicPr>
            <p:blipFill>
              <a:blip r:embed="rId29"/>
              <a:stretch>
                <a:fillRect/>
              </a:stretch>
            </p:blipFill>
            <p:spPr>
              <a:xfrm>
                <a:off x="7785995" y="5040064"/>
                <a:ext cx="118548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xmlns="" id="{E6F68682-CFA9-43CA-88B8-5ACC98AFB15B}"/>
                  </a:ext>
                </a:extLst>
              </p14:cNvPr>
              <p14:cNvContentPartPr/>
              <p14:nvPr/>
            </p14:nvContentPartPr>
            <p14:xfrm>
              <a:off x="9106115" y="5348944"/>
              <a:ext cx="297720" cy="201960"/>
            </p14:xfrm>
          </p:contentPart>
        </mc:Choice>
        <mc:Fallback xmlns="">
          <p:pic>
            <p:nvPicPr>
              <p:cNvPr id="54" name="Ink 53">
                <a:extLst>
                  <a:ext uri="{FF2B5EF4-FFF2-40B4-BE49-F238E27FC236}">
                    <a16:creationId xmlns:a16="http://schemas.microsoft.com/office/drawing/2014/main" id="{E6F68682-CFA9-43CA-88B8-5ACC98AFB15B}"/>
                  </a:ext>
                </a:extLst>
              </p:cNvPr>
              <p:cNvPicPr/>
              <p:nvPr/>
            </p:nvPicPr>
            <p:blipFill>
              <a:blip r:embed="rId31"/>
              <a:stretch>
                <a:fillRect/>
              </a:stretch>
            </p:blipFill>
            <p:spPr>
              <a:xfrm>
                <a:off x="9091715" y="5334544"/>
                <a:ext cx="3258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a16="http://schemas.microsoft.com/office/drawing/2014/main" xmlns="" id="{8A2E4592-C382-4D83-9FB3-7AB9A18E2974}"/>
                  </a:ext>
                </a:extLst>
              </p14:cNvPr>
              <p14:cNvContentPartPr/>
              <p14:nvPr/>
            </p14:nvContentPartPr>
            <p14:xfrm>
              <a:off x="9533075" y="5130784"/>
              <a:ext cx="379440" cy="524880"/>
            </p14:xfrm>
          </p:contentPart>
        </mc:Choice>
        <mc:Fallback xmlns="">
          <p:pic>
            <p:nvPicPr>
              <p:cNvPr id="57" name="Ink 56">
                <a:extLst>
                  <a:ext uri="{FF2B5EF4-FFF2-40B4-BE49-F238E27FC236}">
                    <a16:creationId xmlns:a16="http://schemas.microsoft.com/office/drawing/2014/main" id="{8A2E4592-C382-4D83-9FB3-7AB9A18E2974}"/>
                  </a:ext>
                </a:extLst>
              </p:cNvPr>
              <p:cNvPicPr/>
              <p:nvPr/>
            </p:nvPicPr>
            <p:blipFill>
              <a:blip r:embed="rId33"/>
              <a:stretch>
                <a:fillRect/>
              </a:stretch>
            </p:blipFill>
            <p:spPr>
              <a:xfrm>
                <a:off x="9518675" y="5116384"/>
                <a:ext cx="40752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8" name="Ink 57">
                <a:extLst>
                  <a:ext uri="{FF2B5EF4-FFF2-40B4-BE49-F238E27FC236}">
                    <a16:creationId xmlns:a16="http://schemas.microsoft.com/office/drawing/2014/main" xmlns="" id="{13D552FE-34E1-4BA2-A329-4111A6B26981}"/>
                  </a:ext>
                </a:extLst>
              </p14:cNvPr>
              <p14:cNvContentPartPr/>
              <p14:nvPr/>
            </p14:nvContentPartPr>
            <p14:xfrm>
              <a:off x="4360595" y="6491944"/>
              <a:ext cx="102600" cy="162720"/>
            </p14:xfrm>
          </p:contentPart>
        </mc:Choice>
        <mc:Fallback xmlns="">
          <p:pic>
            <p:nvPicPr>
              <p:cNvPr id="58" name="Ink 57">
                <a:extLst>
                  <a:ext uri="{FF2B5EF4-FFF2-40B4-BE49-F238E27FC236}">
                    <a16:creationId xmlns:a16="http://schemas.microsoft.com/office/drawing/2014/main" id="{13D552FE-34E1-4BA2-A329-4111A6B26981}"/>
                  </a:ext>
                </a:extLst>
              </p:cNvPr>
              <p:cNvPicPr/>
              <p:nvPr/>
            </p:nvPicPr>
            <p:blipFill>
              <a:blip r:embed="rId35"/>
              <a:stretch>
                <a:fillRect/>
              </a:stretch>
            </p:blipFill>
            <p:spPr>
              <a:xfrm>
                <a:off x="4346195" y="6477544"/>
                <a:ext cx="1306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1" name="Ink 60">
                <a:extLst>
                  <a:ext uri="{FF2B5EF4-FFF2-40B4-BE49-F238E27FC236}">
                    <a16:creationId xmlns:a16="http://schemas.microsoft.com/office/drawing/2014/main" xmlns="" id="{586054CF-A332-4BAA-9679-B5860143C391}"/>
                  </a:ext>
                </a:extLst>
              </p14:cNvPr>
              <p14:cNvContentPartPr/>
              <p14:nvPr/>
            </p14:nvContentPartPr>
            <p14:xfrm>
              <a:off x="4574435" y="6308344"/>
              <a:ext cx="102240" cy="423000"/>
            </p14:xfrm>
          </p:contentPart>
        </mc:Choice>
        <mc:Fallback xmlns="">
          <p:pic>
            <p:nvPicPr>
              <p:cNvPr id="61" name="Ink 60">
                <a:extLst>
                  <a:ext uri="{FF2B5EF4-FFF2-40B4-BE49-F238E27FC236}">
                    <a16:creationId xmlns:a16="http://schemas.microsoft.com/office/drawing/2014/main" id="{586054CF-A332-4BAA-9679-B5860143C391}"/>
                  </a:ext>
                </a:extLst>
              </p:cNvPr>
              <p:cNvPicPr/>
              <p:nvPr/>
            </p:nvPicPr>
            <p:blipFill>
              <a:blip r:embed="rId37"/>
              <a:stretch>
                <a:fillRect/>
              </a:stretch>
            </p:blipFill>
            <p:spPr>
              <a:xfrm>
                <a:off x="4560035" y="6293944"/>
                <a:ext cx="13032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2" name="Ink 61">
                <a:extLst>
                  <a:ext uri="{FF2B5EF4-FFF2-40B4-BE49-F238E27FC236}">
                    <a16:creationId xmlns:a16="http://schemas.microsoft.com/office/drawing/2014/main" xmlns="" id="{58ACE9FC-4C1D-4AFD-8BCE-015749BD756A}"/>
                  </a:ext>
                </a:extLst>
              </p14:cNvPr>
              <p14:cNvContentPartPr/>
              <p14:nvPr/>
            </p14:nvContentPartPr>
            <p14:xfrm>
              <a:off x="5180675" y="6183784"/>
              <a:ext cx="59040" cy="514800"/>
            </p14:xfrm>
          </p:contentPart>
        </mc:Choice>
        <mc:Fallback xmlns="">
          <p:pic>
            <p:nvPicPr>
              <p:cNvPr id="62" name="Ink 61">
                <a:extLst>
                  <a:ext uri="{FF2B5EF4-FFF2-40B4-BE49-F238E27FC236}">
                    <a16:creationId xmlns:a16="http://schemas.microsoft.com/office/drawing/2014/main" id="{58ACE9FC-4C1D-4AFD-8BCE-015749BD756A}"/>
                  </a:ext>
                </a:extLst>
              </p:cNvPr>
              <p:cNvPicPr/>
              <p:nvPr/>
            </p:nvPicPr>
            <p:blipFill>
              <a:blip r:embed="rId39"/>
              <a:stretch>
                <a:fillRect/>
              </a:stretch>
            </p:blipFill>
            <p:spPr>
              <a:xfrm>
                <a:off x="5166275" y="6169384"/>
                <a:ext cx="8712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3" name="Ink 62">
                <a:extLst>
                  <a:ext uri="{FF2B5EF4-FFF2-40B4-BE49-F238E27FC236}">
                    <a16:creationId xmlns:a16="http://schemas.microsoft.com/office/drawing/2014/main" xmlns="" id="{625D443E-E3FA-4C07-8036-C5DDA1905EF6}"/>
                  </a:ext>
                </a:extLst>
              </p14:cNvPr>
              <p14:cNvContentPartPr/>
              <p14:nvPr/>
            </p14:nvContentPartPr>
            <p14:xfrm>
              <a:off x="5352035" y="6544144"/>
              <a:ext cx="13680" cy="109440"/>
            </p14:xfrm>
          </p:contentPart>
        </mc:Choice>
        <mc:Fallback xmlns="">
          <p:pic>
            <p:nvPicPr>
              <p:cNvPr id="63" name="Ink 62">
                <a:extLst>
                  <a:ext uri="{FF2B5EF4-FFF2-40B4-BE49-F238E27FC236}">
                    <a16:creationId xmlns:a16="http://schemas.microsoft.com/office/drawing/2014/main" id="{625D443E-E3FA-4C07-8036-C5DDA1905EF6}"/>
                  </a:ext>
                </a:extLst>
              </p:cNvPr>
              <p:cNvPicPr/>
              <p:nvPr/>
            </p:nvPicPr>
            <p:blipFill>
              <a:blip r:embed="rId41"/>
              <a:stretch>
                <a:fillRect/>
              </a:stretch>
            </p:blipFill>
            <p:spPr>
              <a:xfrm>
                <a:off x="5337635" y="6529744"/>
                <a:ext cx="41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4" name="Ink 63">
                <a:extLst>
                  <a:ext uri="{FF2B5EF4-FFF2-40B4-BE49-F238E27FC236}">
                    <a16:creationId xmlns:a16="http://schemas.microsoft.com/office/drawing/2014/main" xmlns="" id="{45CB3E7B-B59A-476C-ABAB-5B2A083AB334}"/>
                  </a:ext>
                </a:extLst>
              </p14:cNvPr>
              <p14:cNvContentPartPr/>
              <p14:nvPr/>
            </p14:nvContentPartPr>
            <p14:xfrm>
              <a:off x="5426555" y="6241024"/>
              <a:ext cx="24840" cy="22680"/>
            </p14:xfrm>
          </p:contentPart>
        </mc:Choice>
        <mc:Fallback xmlns="">
          <p:pic>
            <p:nvPicPr>
              <p:cNvPr id="64" name="Ink 63">
                <a:extLst>
                  <a:ext uri="{FF2B5EF4-FFF2-40B4-BE49-F238E27FC236}">
                    <a16:creationId xmlns:a16="http://schemas.microsoft.com/office/drawing/2014/main" id="{45CB3E7B-B59A-476C-ABAB-5B2A083AB334}"/>
                  </a:ext>
                </a:extLst>
              </p:cNvPr>
              <p:cNvPicPr/>
              <p:nvPr/>
            </p:nvPicPr>
            <p:blipFill>
              <a:blip r:embed="rId43"/>
              <a:stretch>
                <a:fillRect/>
              </a:stretch>
            </p:blipFill>
            <p:spPr>
              <a:xfrm>
                <a:off x="5412155" y="6226624"/>
                <a:ext cx="529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5" name="Ink 64">
                <a:extLst>
                  <a:ext uri="{FF2B5EF4-FFF2-40B4-BE49-F238E27FC236}">
                    <a16:creationId xmlns:a16="http://schemas.microsoft.com/office/drawing/2014/main" xmlns="" id="{775DDEE7-0EAC-445A-AA02-09425B4C0051}"/>
                  </a:ext>
                </a:extLst>
              </p14:cNvPr>
              <p14:cNvContentPartPr/>
              <p14:nvPr/>
            </p14:nvContentPartPr>
            <p14:xfrm>
              <a:off x="5498195" y="6510304"/>
              <a:ext cx="75960" cy="107640"/>
            </p14:xfrm>
          </p:contentPart>
        </mc:Choice>
        <mc:Fallback xmlns="">
          <p:pic>
            <p:nvPicPr>
              <p:cNvPr id="65" name="Ink 64">
                <a:extLst>
                  <a:ext uri="{FF2B5EF4-FFF2-40B4-BE49-F238E27FC236}">
                    <a16:creationId xmlns:a16="http://schemas.microsoft.com/office/drawing/2014/main" id="{775DDEE7-0EAC-445A-AA02-09425B4C0051}"/>
                  </a:ext>
                </a:extLst>
              </p:cNvPr>
              <p:cNvPicPr/>
              <p:nvPr/>
            </p:nvPicPr>
            <p:blipFill>
              <a:blip r:embed="rId45"/>
              <a:stretch>
                <a:fillRect/>
              </a:stretch>
            </p:blipFill>
            <p:spPr>
              <a:xfrm>
                <a:off x="5483795" y="6495904"/>
                <a:ext cx="1040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6" name="Ink 65">
                <a:extLst>
                  <a:ext uri="{FF2B5EF4-FFF2-40B4-BE49-F238E27FC236}">
                    <a16:creationId xmlns:a16="http://schemas.microsoft.com/office/drawing/2014/main" xmlns="" id="{B61649DE-75E3-4046-BCA7-8EC54CFC004D}"/>
                  </a:ext>
                </a:extLst>
              </p14:cNvPr>
              <p14:cNvContentPartPr/>
              <p14:nvPr/>
            </p14:nvContentPartPr>
            <p14:xfrm>
              <a:off x="5706635" y="6475744"/>
              <a:ext cx="79200" cy="155520"/>
            </p14:xfrm>
          </p:contentPart>
        </mc:Choice>
        <mc:Fallback xmlns="">
          <p:pic>
            <p:nvPicPr>
              <p:cNvPr id="66" name="Ink 65">
                <a:extLst>
                  <a:ext uri="{FF2B5EF4-FFF2-40B4-BE49-F238E27FC236}">
                    <a16:creationId xmlns:a16="http://schemas.microsoft.com/office/drawing/2014/main" id="{B61649DE-75E3-4046-BCA7-8EC54CFC004D}"/>
                  </a:ext>
                </a:extLst>
              </p:cNvPr>
              <p:cNvPicPr/>
              <p:nvPr/>
            </p:nvPicPr>
            <p:blipFill>
              <a:blip r:embed="rId47"/>
              <a:stretch>
                <a:fillRect/>
              </a:stretch>
            </p:blipFill>
            <p:spPr>
              <a:xfrm>
                <a:off x="5692235" y="6461344"/>
                <a:ext cx="107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7" name="Ink 66">
                <a:extLst>
                  <a:ext uri="{FF2B5EF4-FFF2-40B4-BE49-F238E27FC236}">
                    <a16:creationId xmlns:a16="http://schemas.microsoft.com/office/drawing/2014/main" xmlns="" id="{70966EC4-63D7-49EC-A62A-91D83DB81FC1}"/>
                  </a:ext>
                </a:extLst>
              </p14:cNvPr>
              <p14:cNvContentPartPr/>
              <p14:nvPr/>
            </p14:nvContentPartPr>
            <p14:xfrm>
              <a:off x="5904635" y="6379984"/>
              <a:ext cx="104760" cy="267840"/>
            </p14:xfrm>
          </p:contentPart>
        </mc:Choice>
        <mc:Fallback xmlns="">
          <p:pic>
            <p:nvPicPr>
              <p:cNvPr id="67" name="Ink 66">
                <a:extLst>
                  <a:ext uri="{FF2B5EF4-FFF2-40B4-BE49-F238E27FC236}">
                    <a16:creationId xmlns:a16="http://schemas.microsoft.com/office/drawing/2014/main" id="{70966EC4-63D7-49EC-A62A-91D83DB81FC1}"/>
                  </a:ext>
                </a:extLst>
              </p:cNvPr>
              <p:cNvPicPr/>
              <p:nvPr/>
            </p:nvPicPr>
            <p:blipFill>
              <a:blip r:embed="rId49"/>
              <a:stretch>
                <a:fillRect/>
              </a:stretch>
            </p:blipFill>
            <p:spPr>
              <a:xfrm>
                <a:off x="5890235" y="6365584"/>
                <a:ext cx="1328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8" name="Ink 67">
                <a:extLst>
                  <a:ext uri="{FF2B5EF4-FFF2-40B4-BE49-F238E27FC236}">
                    <a16:creationId xmlns:a16="http://schemas.microsoft.com/office/drawing/2014/main" xmlns="" id="{F1BBE64E-26A1-4AB2-928F-FAFA65ADC37A}"/>
                  </a:ext>
                </a:extLst>
              </p14:cNvPr>
              <p14:cNvContentPartPr/>
              <p14:nvPr/>
            </p14:nvContentPartPr>
            <p14:xfrm>
              <a:off x="6185795" y="6638464"/>
              <a:ext cx="10440" cy="6120"/>
            </p14:xfrm>
          </p:contentPart>
        </mc:Choice>
        <mc:Fallback xmlns="">
          <p:pic>
            <p:nvPicPr>
              <p:cNvPr id="68" name="Ink 67">
                <a:extLst>
                  <a:ext uri="{FF2B5EF4-FFF2-40B4-BE49-F238E27FC236}">
                    <a16:creationId xmlns:a16="http://schemas.microsoft.com/office/drawing/2014/main" id="{F1BBE64E-26A1-4AB2-928F-FAFA65ADC37A}"/>
                  </a:ext>
                </a:extLst>
              </p:cNvPr>
              <p:cNvPicPr/>
              <p:nvPr/>
            </p:nvPicPr>
            <p:blipFill>
              <a:blip r:embed="rId51"/>
              <a:stretch>
                <a:fillRect/>
              </a:stretch>
            </p:blipFill>
            <p:spPr>
              <a:xfrm>
                <a:off x="6171395" y="6624064"/>
                <a:ext cx="38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9" name="Ink 68">
                <a:extLst>
                  <a:ext uri="{FF2B5EF4-FFF2-40B4-BE49-F238E27FC236}">
                    <a16:creationId xmlns:a16="http://schemas.microsoft.com/office/drawing/2014/main" xmlns="" id="{DC89AC06-74B3-40C9-BA1B-4A64D26267EA}"/>
                  </a:ext>
                </a:extLst>
              </p14:cNvPr>
              <p14:cNvContentPartPr/>
              <p14:nvPr/>
            </p14:nvContentPartPr>
            <p14:xfrm>
              <a:off x="6207395" y="6082624"/>
              <a:ext cx="39240" cy="327600"/>
            </p14:xfrm>
          </p:contentPart>
        </mc:Choice>
        <mc:Fallback xmlns="">
          <p:pic>
            <p:nvPicPr>
              <p:cNvPr id="69" name="Ink 68">
                <a:extLst>
                  <a:ext uri="{FF2B5EF4-FFF2-40B4-BE49-F238E27FC236}">
                    <a16:creationId xmlns:a16="http://schemas.microsoft.com/office/drawing/2014/main" id="{DC89AC06-74B3-40C9-BA1B-4A64D26267EA}"/>
                  </a:ext>
                </a:extLst>
              </p:cNvPr>
              <p:cNvPicPr/>
              <p:nvPr/>
            </p:nvPicPr>
            <p:blipFill>
              <a:blip r:embed="rId53"/>
              <a:stretch>
                <a:fillRect/>
              </a:stretch>
            </p:blipFill>
            <p:spPr>
              <a:xfrm>
                <a:off x="6192995" y="6068224"/>
                <a:ext cx="67320" cy="355680"/>
              </a:xfrm>
              <a:prstGeom prst="rect">
                <a:avLst/>
              </a:prstGeom>
            </p:spPr>
          </p:pic>
        </mc:Fallback>
      </mc:AlternateContent>
    </p:spTree>
    <p:extLst>
      <p:ext uri="{BB962C8B-B14F-4D97-AF65-F5344CB8AC3E}">
        <p14:creationId xmlns:p14="http://schemas.microsoft.com/office/powerpoint/2010/main" val="257844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xmlns=""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xmlns=""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xmlns=""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xmlns=""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xmlns=""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xmlns=""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xmlns=""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xmlns=""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xmlns=""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xmlns=""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xmlns=""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xmlns=""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xmlns=""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xmlns=""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xmlns=""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xmlns=""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xmlns=""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xmlns=""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xmlns=""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23332B45-0148-4D0D-8C97-91B1A23428FE}"/>
                  </a:ext>
                </a:extLst>
              </p14:cNvPr>
              <p14:cNvContentPartPr/>
              <p14:nvPr/>
            </p14:nvContentPartPr>
            <p14:xfrm>
              <a:off x="6984591" y="179100"/>
              <a:ext cx="4302360" cy="2069640"/>
            </p14:xfrm>
          </p:contentPart>
        </mc:Choice>
        <mc:Fallback xmlns="">
          <p:pic>
            <p:nvPicPr>
              <p:cNvPr id="5" name="Ink 4">
                <a:extLst>
                  <a:ext uri="{FF2B5EF4-FFF2-40B4-BE49-F238E27FC236}">
                    <a16:creationId xmlns:a16="http://schemas.microsoft.com/office/drawing/2014/main" id="{23332B45-0148-4D0D-8C97-91B1A23428FE}"/>
                  </a:ext>
                </a:extLst>
              </p:cNvPr>
              <p:cNvPicPr/>
              <p:nvPr/>
            </p:nvPicPr>
            <p:blipFill>
              <a:blip r:embed="rId5"/>
              <a:stretch>
                <a:fillRect/>
              </a:stretch>
            </p:blipFill>
            <p:spPr>
              <a:xfrm>
                <a:off x="6970191" y="164700"/>
                <a:ext cx="4330440" cy="2097720"/>
              </a:xfrm>
              <a:prstGeom prst="rect">
                <a:avLst/>
              </a:prstGeom>
            </p:spPr>
          </p:pic>
        </mc:Fallback>
      </mc:AlternateContent>
    </p:spTree>
    <p:extLst>
      <p:ext uri="{BB962C8B-B14F-4D97-AF65-F5344CB8AC3E}">
        <p14:creationId xmlns:p14="http://schemas.microsoft.com/office/powerpoint/2010/main" val="35882372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p:txBody>
      </p:sp>
    </p:spTree>
    <p:extLst>
      <p:ext uri="{BB962C8B-B14F-4D97-AF65-F5344CB8AC3E}">
        <p14:creationId xmlns:p14="http://schemas.microsoft.com/office/powerpoint/2010/main" val="18039093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p:txBody>
      </p:sp>
    </p:spTree>
    <p:extLst>
      <p:ext uri="{BB962C8B-B14F-4D97-AF65-F5344CB8AC3E}">
        <p14:creationId xmlns:p14="http://schemas.microsoft.com/office/powerpoint/2010/main" val="28769000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p>
        </p:txBody>
      </p:sp>
    </p:spTree>
    <p:extLst>
      <p:ext uri="{BB962C8B-B14F-4D97-AF65-F5344CB8AC3E}">
        <p14:creationId xmlns:p14="http://schemas.microsoft.com/office/powerpoint/2010/main" val="32597756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p:spTree>
    <p:extLst>
      <p:ext uri="{BB962C8B-B14F-4D97-AF65-F5344CB8AC3E}">
        <p14:creationId xmlns:p14="http://schemas.microsoft.com/office/powerpoint/2010/main" val="32691354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xmlns="" id="{F05F366D-5EFC-4E4A-8623-FEF4E44E5E9C}"/>
                  </a:ext>
                </a:extLst>
              </p14:cNvPr>
              <p14:cNvContentPartPr/>
              <p14:nvPr/>
            </p14:nvContentPartPr>
            <p14:xfrm>
              <a:off x="7673731" y="1410946"/>
              <a:ext cx="589320" cy="418680"/>
            </p14:xfrm>
          </p:contentPart>
        </mc:Choice>
        <mc:Fallback xmlns="">
          <p:pic>
            <p:nvPicPr>
              <p:cNvPr id="11" name="Ink 10">
                <a:extLst>
                  <a:ext uri="{FF2B5EF4-FFF2-40B4-BE49-F238E27FC236}">
                    <a16:creationId xmlns:a16="http://schemas.microsoft.com/office/drawing/2014/main" id="{F05F366D-5EFC-4E4A-8623-FEF4E44E5E9C}"/>
                  </a:ext>
                </a:extLst>
              </p:cNvPr>
              <p:cNvPicPr/>
              <p:nvPr/>
            </p:nvPicPr>
            <p:blipFill>
              <a:blip r:embed="rId4"/>
              <a:stretch>
                <a:fillRect/>
              </a:stretch>
            </p:blipFill>
            <p:spPr>
              <a:xfrm>
                <a:off x="7659331" y="1396546"/>
                <a:ext cx="61740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xmlns="" id="{197F11F6-521F-4624-BCD8-E7A80CCB47E6}"/>
                  </a:ext>
                </a:extLst>
              </p14:cNvPr>
              <p14:cNvContentPartPr/>
              <p14:nvPr/>
            </p14:nvContentPartPr>
            <p14:xfrm>
              <a:off x="8807011" y="1505986"/>
              <a:ext cx="163440" cy="376200"/>
            </p14:xfrm>
          </p:contentPart>
        </mc:Choice>
        <mc:Fallback xmlns="">
          <p:pic>
            <p:nvPicPr>
              <p:cNvPr id="14" name="Ink 13">
                <a:extLst>
                  <a:ext uri="{FF2B5EF4-FFF2-40B4-BE49-F238E27FC236}">
                    <a16:creationId xmlns:a16="http://schemas.microsoft.com/office/drawing/2014/main" id="{197F11F6-521F-4624-BCD8-E7A80CCB47E6}"/>
                  </a:ext>
                </a:extLst>
              </p:cNvPr>
              <p:cNvPicPr/>
              <p:nvPr/>
            </p:nvPicPr>
            <p:blipFill>
              <a:blip r:embed="rId6"/>
              <a:stretch>
                <a:fillRect/>
              </a:stretch>
            </p:blipFill>
            <p:spPr>
              <a:xfrm>
                <a:off x="8792611" y="1491586"/>
                <a:ext cx="19152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xmlns="" id="{14F749BD-C8BC-4362-A5CD-28093B6E2FC1}"/>
                  </a:ext>
                </a:extLst>
              </p14:cNvPr>
              <p14:cNvContentPartPr/>
              <p14:nvPr/>
            </p14:nvContentPartPr>
            <p14:xfrm>
              <a:off x="9042091" y="1591306"/>
              <a:ext cx="87840" cy="87120"/>
            </p14:xfrm>
          </p:contentPart>
        </mc:Choice>
        <mc:Fallback xmlns="">
          <p:pic>
            <p:nvPicPr>
              <p:cNvPr id="15" name="Ink 14">
                <a:extLst>
                  <a:ext uri="{FF2B5EF4-FFF2-40B4-BE49-F238E27FC236}">
                    <a16:creationId xmlns:a16="http://schemas.microsoft.com/office/drawing/2014/main" id="{14F749BD-C8BC-4362-A5CD-28093B6E2FC1}"/>
                  </a:ext>
                </a:extLst>
              </p:cNvPr>
              <p:cNvPicPr/>
              <p:nvPr/>
            </p:nvPicPr>
            <p:blipFill>
              <a:blip r:embed="rId8"/>
              <a:stretch>
                <a:fillRect/>
              </a:stretch>
            </p:blipFill>
            <p:spPr>
              <a:xfrm>
                <a:off x="9027691" y="1576906"/>
                <a:ext cx="115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xmlns="" id="{DC0977DC-5F23-4A72-90B7-98A1F583AFD1}"/>
                  </a:ext>
                </a:extLst>
              </p14:cNvPr>
              <p14:cNvContentPartPr/>
              <p14:nvPr/>
            </p14:nvContentPartPr>
            <p14:xfrm>
              <a:off x="9219571" y="1527586"/>
              <a:ext cx="146160" cy="128520"/>
            </p14:xfrm>
          </p:contentPart>
        </mc:Choice>
        <mc:Fallback xmlns="">
          <p:pic>
            <p:nvPicPr>
              <p:cNvPr id="16" name="Ink 15">
                <a:extLst>
                  <a:ext uri="{FF2B5EF4-FFF2-40B4-BE49-F238E27FC236}">
                    <a16:creationId xmlns:a16="http://schemas.microsoft.com/office/drawing/2014/main" id="{DC0977DC-5F23-4A72-90B7-98A1F583AFD1}"/>
                  </a:ext>
                </a:extLst>
              </p:cNvPr>
              <p:cNvPicPr/>
              <p:nvPr/>
            </p:nvPicPr>
            <p:blipFill>
              <a:blip r:embed="rId10"/>
              <a:stretch>
                <a:fillRect/>
              </a:stretch>
            </p:blipFill>
            <p:spPr>
              <a:xfrm>
                <a:off x="9205171" y="1513186"/>
                <a:ext cx="174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xmlns="" id="{DE0C91BF-4DA0-498B-A5E6-C31D634B4BF3}"/>
                  </a:ext>
                </a:extLst>
              </p14:cNvPr>
              <p14:cNvContentPartPr/>
              <p14:nvPr/>
            </p14:nvContentPartPr>
            <p14:xfrm>
              <a:off x="9556891" y="1808746"/>
              <a:ext cx="1348920" cy="88920"/>
            </p14:xfrm>
          </p:contentPart>
        </mc:Choice>
        <mc:Fallback xmlns="">
          <p:pic>
            <p:nvPicPr>
              <p:cNvPr id="34" name="Ink 33">
                <a:extLst>
                  <a:ext uri="{FF2B5EF4-FFF2-40B4-BE49-F238E27FC236}">
                    <a16:creationId xmlns:a16="http://schemas.microsoft.com/office/drawing/2014/main" id="{DE0C91BF-4DA0-498B-A5E6-C31D634B4BF3}"/>
                  </a:ext>
                </a:extLst>
              </p:cNvPr>
              <p:cNvPicPr/>
              <p:nvPr/>
            </p:nvPicPr>
            <p:blipFill>
              <a:blip r:embed="rId12"/>
              <a:stretch>
                <a:fillRect/>
              </a:stretch>
            </p:blipFill>
            <p:spPr>
              <a:xfrm>
                <a:off x="9542491" y="1794346"/>
                <a:ext cx="13770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Ink 38">
                <a:extLst>
                  <a:ext uri="{FF2B5EF4-FFF2-40B4-BE49-F238E27FC236}">
                    <a16:creationId xmlns:a16="http://schemas.microsoft.com/office/drawing/2014/main" xmlns="" id="{8D414977-7871-4438-B18A-0E8EE22F4C73}"/>
                  </a:ext>
                </a:extLst>
              </p14:cNvPr>
              <p14:cNvContentPartPr/>
              <p14:nvPr/>
            </p14:nvContentPartPr>
            <p14:xfrm>
              <a:off x="9764251" y="1094506"/>
              <a:ext cx="834480" cy="601920"/>
            </p14:xfrm>
          </p:contentPart>
        </mc:Choice>
        <mc:Fallback xmlns="">
          <p:pic>
            <p:nvPicPr>
              <p:cNvPr id="39" name="Ink 38">
                <a:extLst>
                  <a:ext uri="{FF2B5EF4-FFF2-40B4-BE49-F238E27FC236}">
                    <a16:creationId xmlns:a16="http://schemas.microsoft.com/office/drawing/2014/main" id="{8D414977-7871-4438-B18A-0E8EE22F4C73}"/>
                  </a:ext>
                </a:extLst>
              </p:cNvPr>
              <p:cNvPicPr/>
              <p:nvPr/>
            </p:nvPicPr>
            <p:blipFill>
              <a:blip r:embed="rId14"/>
              <a:stretch>
                <a:fillRect/>
              </a:stretch>
            </p:blipFill>
            <p:spPr>
              <a:xfrm>
                <a:off x="9749851" y="1080106"/>
                <a:ext cx="862560" cy="630000"/>
              </a:xfrm>
              <a:prstGeom prst="rect">
                <a:avLst/>
              </a:prstGeom>
            </p:spPr>
          </p:pic>
        </mc:Fallback>
      </mc:AlternateContent>
    </p:spTree>
    <p:extLst>
      <p:ext uri="{BB962C8B-B14F-4D97-AF65-F5344CB8AC3E}">
        <p14:creationId xmlns:p14="http://schemas.microsoft.com/office/powerpoint/2010/main" val="14862360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3" name="Picture 2"/>
          <p:cNvPicPr>
            <a:picLocks noChangeAspect="1"/>
          </p:cNvPicPr>
          <p:nvPr/>
        </p:nvPicPr>
        <p:blipFill>
          <a:blip r:embed="rId3"/>
          <a:stretch>
            <a:fillRect/>
          </a:stretch>
        </p:blipFill>
        <p:spPr>
          <a:xfrm>
            <a:off x="838199" y="1690688"/>
            <a:ext cx="10341655" cy="5061804"/>
          </a:xfrm>
          <a:prstGeom prst="rect">
            <a:avLst/>
          </a:prstGeom>
        </p:spPr>
      </p:pic>
      <p:sp>
        <p:nvSpPr>
          <p:cNvPr id="7" name="Rounded Rectangle 6"/>
          <p:cNvSpPr/>
          <p:nvPr/>
        </p:nvSpPr>
        <p:spPr>
          <a:xfrm>
            <a:off x="1373066" y="2497016"/>
            <a:ext cx="7102719" cy="180535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6552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199" y="1690689"/>
            <a:ext cx="10204939" cy="3903696"/>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8" name="Rounded Rectangle 7"/>
          <p:cNvSpPr/>
          <p:nvPr/>
        </p:nvSpPr>
        <p:spPr>
          <a:xfrm>
            <a:off x="2022964" y="2910743"/>
            <a:ext cx="3809267" cy="10088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7833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678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r>
              <a:rPr lang="en-US" sz="4800" dirty="0"/>
              <a:t/>
            </a: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xmlns="" id="{9ABB435E-DC43-4BEB-9C3A-1490FA007407}"/>
                  </a:ext>
                </a:extLst>
              </p14:cNvPr>
              <p14:cNvContentPartPr/>
              <p14:nvPr/>
            </p14:nvContentPartPr>
            <p14:xfrm>
              <a:off x="5820039" y="3209249"/>
              <a:ext cx="3672000" cy="1584000"/>
            </p14:xfrm>
          </p:contentPart>
        </mc:Choice>
        <mc:Fallback xmlns="">
          <p:pic>
            <p:nvPicPr>
              <p:cNvPr id="50" name="Ink 49">
                <a:extLst>
                  <a:ext uri="{FF2B5EF4-FFF2-40B4-BE49-F238E27FC236}">
                    <a16:creationId xmlns:a16="http://schemas.microsoft.com/office/drawing/2014/main" id="{9ABB435E-DC43-4BEB-9C3A-1490FA007407}"/>
                  </a:ext>
                </a:extLst>
              </p:cNvPr>
              <p:cNvPicPr/>
              <p:nvPr/>
            </p:nvPicPr>
            <p:blipFill>
              <a:blip r:embed="rId5"/>
              <a:stretch>
                <a:fillRect/>
              </a:stretch>
            </p:blipFill>
            <p:spPr>
              <a:xfrm>
                <a:off x="5805639" y="3194849"/>
                <a:ext cx="3700080" cy="161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a16="http://schemas.microsoft.com/office/drawing/2014/main" xmlns="" id="{D37D9EB3-386E-4C13-B9DB-80191BA7FD66}"/>
                  </a:ext>
                </a:extLst>
              </p14:cNvPr>
              <p14:cNvContentPartPr/>
              <p14:nvPr/>
            </p14:nvContentPartPr>
            <p14:xfrm>
              <a:off x="9625959" y="4582649"/>
              <a:ext cx="86400" cy="108000"/>
            </p14:xfrm>
          </p:contentPart>
        </mc:Choice>
        <mc:Fallback xmlns="">
          <p:pic>
            <p:nvPicPr>
              <p:cNvPr id="51" name="Ink 50">
                <a:extLst>
                  <a:ext uri="{FF2B5EF4-FFF2-40B4-BE49-F238E27FC236}">
                    <a16:creationId xmlns:a16="http://schemas.microsoft.com/office/drawing/2014/main" id="{D37D9EB3-386E-4C13-B9DB-80191BA7FD66}"/>
                  </a:ext>
                </a:extLst>
              </p:cNvPr>
              <p:cNvPicPr/>
              <p:nvPr/>
            </p:nvPicPr>
            <p:blipFill>
              <a:blip r:embed="rId7"/>
              <a:stretch>
                <a:fillRect/>
              </a:stretch>
            </p:blipFill>
            <p:spPr>
              <a:xfrm>
                <a:off x="9611559" y="4568249"/>
                <a:ext cx="11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a16="http://schemas.microsoft.com/office/drawing/2014/main" xmlns="" id="{3E960FBD-B10C-4C42-B31C-B7D3ABEDE8D2}"/>
                  </a:ext>
                </a:extLst>
              </p14:cNvPr>
              <p14:cNvContentPartPr/>
              <p14:nvPr/>
            </p14:nvContentPartPr>
            <p14:xfrm>
              <a:off x="9822519" y="4532249"/>
              <a:ext cx="396720" cy="141120"/>
            </p14:xfrm>
          </p:contentPart>
        </mc:Choice>
        <mc:Fallback xmlns="">
          <p:pic>
            <p:nvPicPr>
              <p:cNvPr id="54" name="Ink 53">
                <a:extLst>
                  <a:ext uri="{FF2B5EF4-FFF2-40B4-BE49-F238E27FC236}">
                    <a16:creationId xmlns:a16="http://schemas.microsoft.com/office/drawing/2014/main" id="{3E960FBD-B10C-4C42-B31C-B7D3ABEDE8D2}"/>
                  </a:ext>
                </a:extLst>
              </p:cNvPr>
              <p:cNvPicPr/>
              <p:nvPr/>
            </p:nvPicPr>
            <p:blipFill>
              <a:blip r:embed="rId9"/>
              <a:stretch>
                <a:fillRect/>
              </a:stretch>
            </p:blipFill>
            <p:spPr>
              <a:xfrm>
                <a:off x="9808119" y="4517849"/>
                <a:ext cx="424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xmlns="" id="{72E1F8FE-9FAB-4014-8D87-8F38EFDBF82D}"/>
                  </a:ext>
                </a:extLst>
              </p14:cNvPr>
              <p14:cNvContentPartPr/>
              <p14:nvPr/>
            </p14:nvContentPartPr>
            <p14:xfrm>
              <a:off x="10615959" y="4220489"/>
              <a:ext cx="292680" cy="382320"/>
            </p14:xfrm>
          </p:contentPart>
        </mc:Choice>
        <mc:Fallback xmlns="">
          <p:pic>
            <p:nvPicPr>
              <p:cNvPr id="58" name="Ink 57">
                <a:extLst>
                  <a:ext uri="{FF2B5EF4-FFF2-40B4-BE49-F238E27FC236}">
                    <a16:creationId xmlns:a16="http://schemas.microsoft.com/office/drawing/2014/main" id="{72E1F8FE-9FAB-4014-8D87-8F38EFDBF82D}"/>
                  </a:ext>
                </a:extLst>
              </p:cNvPr>
              <p:cNvPicPr/>
              <p:nvPr/>
            </p:nvPicPr>
            <p:blipFill>
              <a:blip r:embed="rId11"/>
              <a:stretch>
                <a:fillRect/>
              </a:stretch>
            </p:blipFill>
            <p:spPr>
              <a:xfrm>
                <a:off x="10601559" y="4206089"/>
                <a:ext cx="320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a16="http://schemas.microsoft.com/office/drawing/2014/main" xmlns="" id="{58FDC936-CBB0-4F9F-970F-A1835A1435C6}"/>
                  </a:ext>
                </a:extLst>
              </p14:cNvPr>
              <p14:cNvContentPartPr/>
              <p14:nvPr/>
            </p14:nvContentPartPr>
            <p14:xfrm>
              <a:off x="11179359" y="4071449"/>
              <a:ext cx="957240" cy="583920"/>
            </p14:xfrm>
          </p:contentPart>
        </mc:Choice>
        <mc:Fallback xmlns="">
          <p:pic>
            <p:nvPicPr>
              <p:cNvPr id="68" name="Ink 67">
                <a:extLst>
                  <a:ext uri="{FF2B5EF4-FFF2-40B4-BE49-F238E27FC236}">
                    <a16:creationId xmlns:a16="http://schemas.microsoft.com/office/drawing/2014/main" id="{58FDC936-CBB0-4F9F-970F-A1835A1435C6}"/>
                  </a:ext>
                </a:extLst>
              </p:cNvPr>
              <p:cNvPicPr/>
              <p:nvPr/>
            </p:nvPicPr>
            <p:blipFill>
              <a:blip r:embed="rId13"/>
              <a:stretch>
                <a:fillRect/>
              </a:stretch>
            </p:blipFill>
            <p:spPr>
              <a:xfrm>
                <a:off x="11164959" y="4057049"/>
                <a:ext cx="9853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a16="http://schemas.microsoft.com/office/drawing/2014/main" xmlns="" id="{45FD054A-8E14-489B-BC38-F45668F2B8A9}"/>
                  </a:ext>
                </a:extLst>
              </p14:cNvPr>
              <p14:cNvContentPartPr/>
              <p14:nvPr/>
            </p14:nvContentPartPr>
            <p14:xfrm>
              <a:off x="9534879" y="5049929"/>
              <a:ext cx="201240" cy="298800"/>
            </p14:xfrm>
          </p:contentPart>
        </mc:Choice>
        <mc:Fallback xmlns="">
          <p:pic>
            <p:nvPicPr>
              <p:cNvPr id="69" name="Ink 68">
                <a:extLst>
                  <a:ext uri="{FF2B5EF4-FFF2-40B4-BE49-F238E27FC236}">
                    <a16:creationId xmlns:a16="http://schemas.microsoft.com/office/drawing/2014/main" id="{45FD054A-8E14-489B-BC38-F45668F2B8A9}"/>
                  </a:ext>
                </a:extLst>
              </p:cNvPr>
              <p:cNvPicPr/>
              <p:nvPr/>
            </p:nvPicPr>
            <p:blipFill>
              <a:blip r:embed="rId15"/>
              <a:stretch>
                <a:fillRect/>
              </a:stretch>
            </p:blipFill>
            <p:spPr>
              <a:xfrm>
                <a:off x="9520479" y="5035529"/>
                <a:ext cx="229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a16="http://schemas.microsoft.com/office/drawing/2014/main" xmlns="" id="{B152754E-3028-4A67-AA0D-FF91BEE75239}"/>
                  </a:ext>
                </a:extLst>
              </p14:cNvPr>
              <p14:cNvContentPartPr/>
              <p14:nvPr/>
            </p14:nvContentPartPr>
            <p14:xfrm>
              <a:off x="9837999" y="4902329"/>
              <a:ext cx="235440" cy="456120"/>
            </p14:xfrm>
          </p:contentPart>
        </mc:Choice>
        <mc:Fallback xmlns="">
          <p:pic>
            <p:nvPicPr>
              <p:cNvPr id="72" name="Ink 71">
                <a:extLst>
                  <a:ext uri="{FF2B5EF4-FFF2-40B4-BE49-F238E27FC236}">
                    <a16:creationId xmlns:a16="http://schemas.microsoft.com/office/drawing/2014/main" id="{B152754E-3028-4A67-AA0D-FF91BEE75239}"/>
                  </a:ext>
                </a:extLst>
              </p:cNvPr>
              <p:cNvPicPr/>
              <p:nvPr/>
            </p:nvPicPr>
            <p:blipFill>
              <a:blip r:embed="rId17"/>
              <a:stretch>
                <a:fillRect/>
              </a:stretch>
            </p:blipFill>
            <p:spPr>
              <a:xfrm>
                <a:off x="9823599" y="4887929"/>
                <a:ext cx="263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xmlns="" id="{0BBBC423-DBCF-4FEC-A8E2-A60EC6C9CFF8}"/>
                  </a:ext>
                </a:extLst>
              </p14:cNvPr>
              <p14:cNvContentPartPr/>
              <p14:nvPr/>
            </p14:nvContentPartPr>
            <p14:xfrm>
              <a:off x="10218879" y="5126969"/>
              <a:ext cx="84960" cy="106200"/>
            </p14:xfrm>
          </p:contentPart>
        </mc:Choice>
        <mc:Fallback xmlns="">
          <p:pic>
            <p:nvPicPr>
              <p:cNvPr id="73" name="Ink 72">
                <a:extLst>
                  <a:ext uri="{FF2B5EF4-FFF2-40B4-BE49-F238E27FC236}">
                    <a16:creationId xmlns:a16="http://schemas.microsoft.com/office/drawing/2014/main" id="{0BBBC423-DBCF-4FEC-A8E2-A60EC6C9CFF8}"/>
                  </a:ext>
                </a:extLst>
              </p:cNvPr>
              <p:cNvPicPr/>
              <p:nvPr/>
            </p:nvPicPr>
            <p:blipFill>
              <a:blip r:embed="rId19"/>
              <a:stretch>
                <a:fillRect/>
              </a:stretch>
            </p:blipFill>
            <p:spPr>
              <a:xfrm>
                <a:off x="10204479" y="5112569"/>
                <a:ext cx="113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a16="http://schemas.microsoft.com/office/drawing/2014/main" xmlns="" id="{D8403598-16D1-4855-95A5-25788DD12DB9}"/>
                  </a:ext>
                </a:extLst>
              </p14:cNvPr>
              <p14:cNvContentPartPr/>
              <p14:nvPr/>
            </p14:nvContentPartPr>
            <p14:xfrm>
              <a:off x="10434519" y="5058929"/>
              <a:ext cx="66600" cy="120600"/>
            </p14:xfrm>
          </p:contentPart>
        </mc:Choice>
        <mc:Fallback xmlns="">
          <p:pic>
            <p:nvPicPr>
              <p:cNvPr id="74" name="Ink 73">
                <a:extLst>
                  <a:ext uri="{FF2B5EF4-FFF2-40B4-BE49-F238E27FC236}">
                    <a16:creationId xmlns:a16="http://schemas.microsoft.com/office/drawing/2014/main" id="{D8403598-16D1-4855-95A5-25788DD12DB9}"/>
                  </a:ext>
                </a:extLst>
              </p:cNvPr>
              <p:cNvPicPr/>
              <p:nvPr/>
            </p:nvPicPr>
            <p:blipFill>
              <a:blip r:embed="rId21"/>
              <a:stretch>
                <a:fillRect/>
              </a:stretch>
            </p:blipFill>
            <p:spPr>
              <a:xfrm>
                <a:off x="10420119" y="5044529"/>
                <a:ext cx="94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a16="http://schemas.microsoft.com/office/drawing/2014/main" xmlns="" id="{6BE0C97C-E548-4E07-B748-56CA43230417}"/>
                  </a:ext>
                </a:extLst>
              </p14:cNvPr>
              <p14:cNvContentPartPr/>
              <p14:nvPr/>
            </p14:nvContentPartPr>
            <p14:xfrm>
              <a:off x="9725319" y="5782529"/>
              <a:ext cx="30960" cy="154080"/>
            </p14:xfrm>
          </p:contentPart>
        </mc:Choice>
        <mc:Fallback xmlns="">
          <p:pic>
            <p:nvPicPr>
              <p:cNvPr id="76" name="Ink 75">
                <a:extLst>
                  <a:ext uri="{FF2B5EF4-FFF2-40B4-BE49-F238E27FC236}">
                    <a16:creationId xmlns:a16="http://schemas.microsoft.com/office/drawing/2014/main" id="{6BE0C97C-E548-4E07-B748-56CA43230417}"/>
                  </a:ext>
                </a:extLst>
              </p:cNvPr>
              <p:cNvPicPr/>
              <p:nvPr/>
            </p:nvPicPr>
            <p:blipFill>
              <a:blip r:embed="rId23"/>
              <a:stretch>
                <a:fillRect/>
              </a:stretch>
            </p:blipFill>
            <p:spPr>
              <a:xfrm>
                <a:off x="9710919" y="5768129"/>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a:extLst>
                  <a:ext uri="{FF2B5EF4-FFF2-40B4-BE49-F238E27FC236}">
                    <a16:creationId xmlns:a16="http://schemas.microsoft.com/office/drawing/2014/main" xmlns="" id="{0A6837E3-2790-44FF-929E-DBD0C5D4BEF7}"/>
                  </a:ext>
                </a:extLst>
              </p14:cNvPr>
              <p14:cNvContentPartPr/>
              <p14:nvPr/>
            </p14:nvContentPartPr>
            <p14:xfrm>
              <a:off x="9739359" y="5602169"/>
              <a:ext cx="11520" cy="5040"/>
            </p14:xfrm>
          </p:contentPart>
        </mc:Choice>
        <mc:Fallback xmlns="">
          <p:pic>
            <p:nvPicPr>
              <p:cNvPr id="77" name="Ink 76">
                <a:extLst>
                  <a:ext uri="{FF2B5EF4-FFF2-40B4-BE49-F238E27FC236}">
                    <a16:creationId xmlns:a16="http://schemas.microsoft.com/office/drawing/2014/main" id="{0A6837E3-2790-44FF-929E-DBD0C5D4BEF7}"/>
                  </a:ext>
                </a:extLst>
              </p:cNvPr>
              <p:cNvPicPr/>
              <p:nvPr/>
            </p:nvPicPr>
            <p:blipFill>
              <a:blip r:embed="rId25"/>
              <a:stretch>
                <a:fillRect/>
              </a:stretch>
            </p:blipFill>
            <p:spPr>
              <a:xfrm>
                <a:off x="9724959" y="5587769"/>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a16="http://schemas.microsoft.com/office/drawing/2014/main" xmlns="" id="{EA594A31-0775-459B-AE7B-94BCD2E6DA89}"/>
                  </a:ext>
                </a:extLst>
              </p14:cNvPr>
              <p14:cNvContentPartPr/>
              <p14:nvPr/>
            </p14:nvContentPartPr>
            <p14:xfrm>
              <a:off x="9871839" y="5638169"/>
              <a:ext cx="198000" cy="225000"/>
            </p14:xfrm>
          </p:contentPart>
        </mc:Choice>
        <mc:Fallback xmlns="">
          <p:pic>
            <p:nvPicPr>
              <p:cNvPr id="78" name="Ink 77">
                <a:extLst>
                  <a:ext uri="{FF2B5EF4-FFF2-40B4-BE49-F238E27FC236}">
                    <a16:creationId xmlns:a16="http://schemas.microsoft.com/office/drawing/2014/main" id="{EA594A31-0775-459B-AE7B-94BCD2E6DA89}"/>
                  </a:ext>
                </a:extLst>
              </p:cNvPr>
              <p:cNvPicPr/>
              <p:nvPr/>
            </p:nvPicPr>
            <p:blipFill>
              <a:blip r:embed="rId27"/>
              <a:stretch>
                <a:fillRect/>
              </a:stretch>
            </p:blipFill>
            <p:spPr>
              <a:xfrm>
                <a:off x="9857439" y="5623769"/>
                <a:ext cx="22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a16="http://schemas.microsoft.com/office/drawing/2014/main" xmlns="" id="{0D853CC5-365A-4B79-AA31-002429D885E4}"/>
                  </a:ext>
                </a:extLst>
              </p14:cNvPr>
              <p14:cNvContentPartPr/>
              <p14:nvPr/>
            </p14:nvContentPartPr>
            <p14:xfrm>
              <a:off x="10208439" y="5621609"/>
              <a:ext cx="96480" cy="292320"/>
            </p14:xfrm>
          </p:contentPart>
        </mc:Choice>
        <mc:Fallback xmlns="">
          <p:pic>
            <p:nvPicPr>
              <p:cNvPr id="81" name="Ink 80">
                <a:extLst>
                  <a:ext uri="{FF2B5EF4-FFF2-40B4-BE49-F238E27FC236}">
                    <a16:creationId xmlns:a16="http://schemas.microsoft.com/office/drawing/2014/main" id="{0D853CC5-365A-4B79-AA31-002429D885E4}"/>
                  </a:ext>
                </a:extLst>
              </p:cNvPr>
              <p:cNvPicPr/>
              <p:nvPr/>
            </p:nvPicPr>
            <p:blipFill>
              <a:blip r:embed="rId29"/>
              <a:stretch>
                <a:fillRect/>
              </a:stretch>
            </p:blipFill>
            <p:spPr>
              <a:xfrm>
                <a:off x="10194039" y="5607209"/>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1">
                <a:extLst>
                  <a:ext uri="{FF2B5EF4-FFF2-40B4-BE49-F238E27FC236}">
                    <a16:creationId xmlns:a16="http://schemas.microsoft.com/office/drawing/2014/main" xmlns="" id="{B14DBE2B-7DDB-4822-B0C1-204667BDAA74}"/>
                  </a:ext>
                </a:extLst>
              </p14:cNvPr>
              <p14:cNvContentPartPr/>
              <p14:nvPr/>
            </p14:nvContentPartPr>
            <p14:xfrm>
              <a:off x="10415439" y="5595689"/>
              <a:ext cx="89640" cy="154080"/>
            </p14:xfrm>
          </p:contentPart>
        </mc:Choice>
        <mc:Fallback xmlns="">
          <p:pic>
            <p:nvPicPr>
              <p:cNvPr id="82" name="Ink 81">
                <a:extLst>
                  <a:ext uri="{FF2B5EF4-FFF2-40B4-BE49-F238E27FC236}">
                    <a16:creationId xmlns:a16="http://schemas.microsoft.com/office/drawing/2014/main" id="{B14DBE2B-7DDB-4822-B0C1-204667BDAA74}"/>
                  </a:ext>
                </a:extLst>
              </p:cNvPr>
              <p:cNvPicPr/>
              <p:nvPr/>
            </p:nvPicPr>
            <p:blipFill>
              <a:blip r:embed="rId31"/>
              <a:stretch>
                <a:fillRect/>
              </a:stretch>
            </p:blipFill>
            <p:spPr>
              <a:xfrm>
                <a:off x="10401039" y="5581289"/>
                <a:ext cx="117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a16="http://schemas.microsoft.com/office/drawing/2014/main" xmlns="" id="{C508C957-2537-454A-BE7F-812054A9340A}"/>
                  </a:ext>
                </a:extLst>
              </p14:cNvPr>
              <p14:cNvContentPartPr/>
              <p14:nvPr/>
            </p14:nvContentPartPr>
            <p14:xfrm>
              <a:off x="10644759" y="4941569"/>
              <a:ext cx="309960" cy="715680"/>
            </p14:xfrm>
          </p:contentPart>
        </mc:Choice>
        <mc:Fallback xmlns="">
          <p:pic>
            <p:nvPicPr>
              <p:cNvPr id="88" name="Ink 87">
                <a:extLst>
                  <a:ext uri="{FF2B5EF4-FFF2-40B4-BE49-F238E27FC236}">
                    <a16:creationId xmlns:a16="http://schemas.microsoft.com/office/drawing/2014/main" id="{C508C957-2537-454A-BE7F-812054A9340A}"/>
                  </a:ext>
                </a:extLst>
              </p:cNvPr>
              <p:cNvPicPr/>
              <p:nvPr/>
            </p:nvPicPr>
            <p:blipFill>
              <a:blip r:embed="rId33"/>
              <a:stretch>
                <a:fillRect/>
              </a:stretch>
            </p:blipFill>
            <p:spPr>
              <a:xfrm>
                <a:off x="10630359" y="4927169"/>
                <a:ext cx="3380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a16="http://schemas.microsoft.com/office/drawing/2014/main" xmlns="" id="{8AED6753-39FF-4770-B0FC-EC4A52FAC626}"/>
                  </a:ext>
                </a:extLst>
              </p14:cNvPr>
              <p14:cNvContentPartPr/>
              <p14:nvPr/>
            </p14:nvContentPartPr>
            <p14:xfrm>
              <a:off x="10043559" y="6064049"/>
              <a:ext cx="168120" cy="451080"/>
            </p14:xfrm>
          </p:contentPart>
        </mc:Choice>
        <mc:Fallback xmlns="">
          <p:pic>
            <p:nvPicPr>
              <p:cNvPr id="92" name="Ink 91">
                <a:extLst>
                  <a:ext uri="{FF2B5EF4-FFF2-40B4-BE49-F238E27FC236}">
                    <a16:creationId xmlns:a16="http://schemas.microsoft.com/office/drawing/2014/main" id="{8AED6753-39FF-4770-B0FC-EC4A52FAC626}"/>
                  </a:ext>
                </a:extLst>
              </p:cNvPr>
              <p:cNvPicPr/>
              <p:nvPr/>
            </p:nvPicPr>
            <p:blipFill>
              <a:blip r:embed="rId35"/>
              <a:stretch>
                <a:fillRect/>
              </a:stretch>
            </p:blipFill>
            <p:spPr>
              <a:xfrm>
                <a:off x="10029159" y="6049649"/>
                <a:ext cx="1962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3" name="Ink 92">
                <a:extLst>
                  <a:ext uri="{FF2B5EF4-FFF2-40B4-BE49-F238E27FC236}">
                    <a16:creationId xmlns:a16="http://schemas.microsoft.com/office/drawing/2014/main" xmlns="" id="{D2B8346F-C4F6-4A55-9C07-959BE1D50811}"/>
                  </a:ext>
                </a:extLst>
              </p14:cNvPr>
              <p14:cNvContentPartPr/>
              <p14:nvPr/>
            </p14:nvContentPartPr>
            <p14:xfrm>
              <a:off x="10332279" y="6244409"/>
              <a:ext cx="72000" cy="144720"/>
            </p14:xfrm>
          </p:contentPart>
        </mc:Choice>
        <mc:Fallback xmlns="">
          <p:pic>
            <p:nvPicPr>
              <p:cNvPr id="93" name="Ink 92">
                <a:extLst>
                  <a:ext uri="{FF2B5EF4-FFF2-40B4-BE49-F238E27FC236}">
                    <a16:creationId xmlns:a16="http://schemas.microsoft.com/office/drawing/2014/main" id="{D2B8346F-C4F6-4A55-9C07-959BE1D50811}"/>
                  </a:ext>
                </a:extLst>
              </p:cNvPr>
              <p:cNvPicPr/>
              <p:nvPr/>
            </p:nvPicPr>
            <p:blipFill>
              <a:blip r:embed="rId37"/>
              <a:stretch>
                <a:fillRect/>
              </a:stretch>
            </p:blipFill>
            <p:spPr>
              <a:xfrm>
                <a:off x="10317879" y="6230009"/>
                <a:ext cx="100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a16="http://schemas.microsoft.com/office/drawing/2014/main" xmlns="" id="{BC878CAB-2D8B-4801-A86F-4D60C028E9B0}"/>
                  </a:ext>
                </a:extLst>
              </p14:cNvPr>
              <p14:cNvContentPartPr/>
              <p14:nvPr/>
            </p14:nvContentPartPr>
            <p14:xfrm>
              <a:off x="11069559" y="5354489"/>
              <a:ext cx="106560" cy="313560"/>
            </p14:xfrm>
          </p:contentPart>
        </mc:Choice>
        <mc:Fallback xmlns="">
          <p:pic>
            <p:nvPicPr>
              <p:cNvPr id="103" name="Ink 102">
                <a:extLst>
                  <a:ext uri="{FF2B5EF4-FFF2-40B4-BE49-F238E27FC236}">
                    <a16:creationId xmlns:a16="http://schemas.microsoft.com/office/drawing/2014/main" id="{BC878CAB-2D8B-4801-A86F-4D60C028E9B0}"/>
                  </a:ext>
                </a:extLst>
              </p:cNvPr>
              <p:cNvPicPr/>
              <p:nvPr/>
            </p:nvPicPr>
            <p:blipFill>
              <a:blip r:embed="rId39"/>
              <a:stretch>
                <a:fillRect/>
              </a:stretch>
            </p:blipFill>
            <p:spPr>
              <a:xfrm>
                <a:off x="11055159" y="5340089"/>
                <a:ext cx="134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a16="http://schemas.microsoft.com/office/drawing/2014/main" xmlns="" id="{3C9D9B7C-8074-4E6C-803D-B296F4CE40CB}"/>
                  </a:ext>
                </a:extLst>
              </p14:cNvPr>
              <p14:cNvContentPartPr/>
              <p14:nvPr/>
            </p14:nvContentPartPr>
            <p14:xfrm>
              <a:off x="10507959" y="5913569"/>
              <a:ext cx="594360" cy="754920"/>
            </p14:xfrm>
          </p:contentPart>
        </mc:Choice>
        <mc:Fallback xmlns="">
          <p:pic>
            <p:nvPicPr>
              <p:cNvPr id="113" name="Ink 112">
                <a:extLst>
                  <a:ext uri="{FF2B5EF4-FFF2-40B4-BE49-F238E27FC236}">
                    <a16:creationId xmlns:a16="http://schemas.microsoft.com/office/drawing/2014/main" id="{3C9D9B7C-8074-4E6C-803D-B296F4CE40CB}"/>
                  </a:ext>
                </a:extLst>
              </p:cNvPr>
              <p:cNvPicPr/>
              <p:nvPr/>
            </p:nvPicPr>
            <p:blipFill>
              <a:blip r:embed="rId41"/>
              <a:stretch>
                <a:fillRect/>
              </a:stretch>
            </p:blipFill>
            <p:spPr>
              <a:xfrm>
                <a:off x="10493559" y="5899169"/>
                <a:ext cx="62244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a16="http://schemas.microsoft.com/office/drawing/2014/main" xmlns="" id="{F24EC510-CFA6-43D5-A7FD-20EBC3432631}"/>
                  </a:ext>
                </a:extLst>
              </p14:cNvPr>
              <p14:cNvContentPartPr/>
              <p14:nvPr/>
            </p14:nvContentPartPr>
            <p14:xfrm>
              <a:off x="11183679" y="6350609"/>
              <a:ext cx="60480" cy="131760"/>
            </p14:xfrm>
          </p:contentPart>
        </mc:Choice>
        <mc:Fallback xmlns="">
          <p:pic>
            <p:nvPicPr>
              <p:cNvPr id="114" name="Ink 113">
                <a:extLst>
                  <a:ext uri="{FF2B5EF4-FFF2-40B4-BE49-F238E27FC236}">
                    <a16:creationId xmlns:a16="http://schemas.microsoft.com/office/drawing/2014/main" id="{F24EC510-CFA6-43D5-A7FD-20EBC3432631}"/>
                  </a:ext>
                </a:extLst>
              </p:cNvPr>
              <p:cNvPicPr/>
              <p:nvPr/>
            </p:nvPicPr>
            <p:blipFill>
              <a:blip r:embed="rId43"/>
              <a:stretch>
                <a:fillRect/>
              </a:stretch>
            </p:blipFill>
            <p:spPr>
              <a:xfrm>
                <a:off x="11169279" y="6336209"/>
                <a:ext cx="88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a:extLst>
                  <a:ext uri="{FF2B5EF4-FFF2-40B4-BE49-F238E27FC236}">
                    <a16:creationId xmlns:a16="http://schemas.microsoft.com/office/drawing/2014/main" xmlns="" id="{F03AB030-CDBF-47EF-9372-752F7E4E4558}"/>
                  </a:ext>
                </a:extLst>
              </p14:cNvPr>
              <p14:cNvContentPartPr/>
              <p14:nvPr/>
            </p14:nvContentPartPr>
            <p14:xfrm>
              <a:off x="11325879" y="6237929"/>
              <a:ext cx="362520" cy="189720"/>
            </p14:xfrm>
          </p:contentPart>
        </mc:Choice>
        <mc:Fallback xmlns="">
          <p:pic>
            <p:nvPicPr>
              <p:cNvPr id="117" name="Ink 116">
                <a:extLst>
                  <a:ext uri="{FF2B5EF4-FFF2-40B4-BE49-F238E27FC236}">
                    <a16:creationId xmlns:a16="http://schemas.microsoft.com/office/drawing/2014/main" id="{F03AB030-CDBF-47EF-9372-752F7E4E4558}"/>
                  </a:ext>
                </a:extLst>
              </p:cNvPr>
              <p:cNvPicPr/>
              <p:nvPr/>
            </p:nvPicPr>
            <p:blipFill>
              <a:blip r:embed="rId45"/>
              <a:stretch>
                <a:fillRect/>
              </a:stretch>
            </p:blipFill>
            <p:spPr>
              <a:xfrm>
                <a:off x="11311479" y="6223529"/>
                <a:ext cx="39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a16="http://schemas.microsoft.com/office/drawing/2014/main" xmlns="" id="{B3BE6537-1BF4-42AC-AC14-B450E301B05E}"/>
                  </a:ext>
                </a:extLst>
              </p14:cNvPr>
              <p14:cNvContentPartPr/>
              <p14:nvPr/>
            </p14:nvContentPartPr>
            <p14:xfrm>
              <a:off x="11771199" y="6169529"/>
              <a:ext cx="131040" cy="179640"/>
            </p14:xfrm>
          </p:contentPart>
        </mc:Choice>
        <mc:Fallback xmlns="">
          <p:pic>
            <p:nvPicPr>
              <p:cNvPr id="118" name="Ink 117">
                <a:extLst>
                  <a:ext uri="{FF2B5EF4-FFF2-40B4-BE49-F238E27FC236}">
                    <a16:creationId xmlns:a16="http://schemas.microsoft.com/office/drawing/2014/main" id="{B3BE6537-1BF4-42AC-AC14-B450E301B05E}"/>
                  </a:ext>
                </a:extLst>
              </p:cNvPr>
              <p:cNvPicPr/>
              <p:nvPr/>
            </p:nvPicPr>
            <p:blipFill>
              <a:blip r:embed="rId47"/>
              <a:stretch>
                <a:fillRect/>
              </a:stretch>
            </p:blipFill>
            <p:spPr>
              <a:xfrm>
                <a:off x="11756799" y="6155129"/>
                <a:ext cx="159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8">
                <a:extLst>
                  <a:ext uri="{FF2B5EF4-FFF2-40B4-BE49-F238E27FC236}">
                    <a16:creationId xmlns:a16="http://schemas.microsoft.com/office/drawing/2014/main" xmlns="" id="{30480EF0-9852-4226-99D7-81A58731A2F1}"/>
                  </a:ext>
                </a:extLst>
              </p14:cNvPr>
              <p14:cNvContentPartPr/>
              <p14:nvPr/>
            </p14:nvContentPartPr>
            <p14:xfrm>
              <a:off x="12023559" y="6303449"/>
              <a:ext cx="7920" cy="34920"/>
            </p14:xfrm>
          </p:contentPart>
        </mc:Choice>
        <mc:Fallback xmlns="">
          <p:pic>
            <p:nvPicPr>
              <p:cNvPr id="119" name="Ink 118">
                <a:extLst>
                  <a:ext uri="{FF2B5EF4-FFF2-40B4-BE49-F238E27FC236}">
                    <a16:creationId xmlns:a16="http://schemas.microsoft.com/office/drawing/2014/main" id="{30480EF0-9852-4226-99D7-81A58731A2F1}"/>
                  </a:ext>
                </a:extLst>
              </p:cNvPr>
              <p:cNvPicPr/>
              <p:nvPr/>
            </p:nvPicPr>
            <p:blipFill>
              <a:blip r:embed="rId49"/>
              <a:stretch>
                <a:fillRect/>
              </a:stretch>
            </p:blipFill>
            <p:spPr>
              <a:xfrm>
                <a:off x="12009159" y="6289049"/>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a16="http://schemas.microsoft.com/office/drawing/2014/main" xmlns="" id="{2CB75F26-5257-412F-930B-2FF4358DBB22}"/>
                  </a:ext>
                </a:extLst>
              </p14:cNvPr>
              <p14:cNvContentPartPr/>
              <p14:nvPr/>
            </p14:nvContentPartPr>
            <p14:xfrm>
              <a:off x="12042279" y="5837969"/>
              <a:ext cx="14760" cy="257760"/>
            </p14:xfrm>
          </p:contentPart>
        </mc:Choice>
        <mc:Fallback xmlns="">
          <p:pic>
            <p:nvPicPr>
              <p:cNvPr id="120" name="Ink 119">
                <a:extLst>
                  <a:ext uri="{FF2B5EF4-FFF2-40B4-BE49-F238E27FC236}">
                    <a16:creationId xmlns:a16="http://schemas.microsoft.com/office/drawing/2014/main" id="{2CB75F26-5257-412F-930B-2FF4358DBB22}"/>
                  </a:ext>
                </a:extLst>
              </p:cNvPr>
              <p:cNvPicPr/>
              <p:nvPr/>
            </p:nvPicPr>
            <p:blipFill>
              <a:blip r:embed="rId51"/>
              <a:stretch>
                <a:fillRect/>
              </a:stretch>
            </p:blipFill>
            <p:spPr>
              <a:xfrm>
                <a:off x="12027879" y="5823569"/>
                <a:ext cx="42840" cy="285840"/>
              </a:xfrm>
              <a:prstGeom prst="rect">
                <a:avLst/>
              </a:prstGeom>
            </p:spPr>
          </p:pic>
        </mc:Fallback>
      </mc:AlternateContent>
    </p:spTree>
    <p:extLst>
      <p:ext uri="{BB962C8B-B14F-4D97-AF65-F5344CB8AC3E}">
        <p14:creationId xmlns:p14="http://schemas.microsoft.com/office/powerpoint/2010/main" val="26740066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1389550" y="4138247"/>
            <a:ext cx="5292604" cy="53926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xmlns="" id="{288B9EE9-B156-4D27-9AC1-A771C26C1D9B}"/>
                  </a:ext>
                </a:extLst>
              </p14:cNvPr>
              <p14:cNvContentPartPr/>
              <p14:nvPr/>
            </p14:nvContentPartPr>
            <p14:xfrm>
              <a:off x="7818847" y="3918706"/>
              <a:ext cx="901800" cy="509040"/>
            </p14:xfrm>
          </p:contentPart>
        </mc:Choice>
        <mc:Fallback xmlns="">
          <p:pic>
            <p:nvPicPr>
              <p:cNvPr id="10" name="Ink 9">
                <a:extLst>
                  <a:ext uri="{FF2B5EF4-FFF2-40B4-BE49-F238E27FC236}">
                    <a16:creationId xmlns:a16="http://schemas.microsoft.com/office/drawing/2014/main" id="{288B9EE9-B156-4D27-9AC1-A771C26C1D9B}"/>
                  </a:ext>
                </a:extLst>
              </p:cNvPr>
              <p:cNvPicPr/>
              <p:nvPr/>
            </p:nvPicPr>
            <p:blipFill>
              <a:blip r:embed="rId5"/>
              <a:stretch>
                <a:fillRect/>
              </a:stretch>
            </p:blipFill>
            <p:spPr>
              <a:xfrm>
                <a:off x="7804447" y="3904306"/>
                <a:ext cx="92988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xmlns="" id="{3BE8E87F-2296-4AB9-96B3-A706E1188806}"/>
                  </a:ext>
                </a:extLst>
              </p14:cNvPr>
              <p14:cNvContentPartPr/>
              <p14:nvPr/>
            </p14:nvContentPartPr>
            <p14:xfrm>
              <a:off x="8859967" y="4085746"/>
              <a:ext cx="119160" cy="416880"/>
            </p14:xfrm>
          </p:contentPart>
        </mc:Choice>
        <mc:Fallback xmlns="">
          <p:pic>
            <p:nvPicPr>
              <p:cNvPr id="13" name="Ink 12">
                <a:extLst>
                  <a:ext uri="{FF2B5EF4-FFF2-40B4-BE49-F238E27FC236}">
                    <a16:creationId xmlns:a16="http://schemas.microsoft.com/office/drawing/2014/main" id="{3BE8E87F-2296-4AB9-96B3-A706E1188806}"/>
                  </a:ext>
                </a:extLst>
              </p:cNvPr>
              <p:cNvPicPr/>
              <p:nvPr/>
            </p:nvPicPr>
            <p:blipFill>
              <a:blip r:embed="rId7"/>
              <a:stretch>
                <a:fillRect/>
              </a:stretch>
            </p:blipFill>
            <p:spPr>
              <a:xfrm>
                <a:off x="8845567" y="4071346"/>
                <a:ext cx="14724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xmlns="" id="{6B358479-DEDD-40DB-A2F2-F639699A0BAC}"/>
                  </a:ext>
                </a:extLst>
              </p14:cNvPr>
              <p14:cNvContentPartPr/>
              <p14:nvPr/>
            </p14:nvContentPartPr>
            <p14:xfrm>
              <a:off x="9084607" y="3876586"/>
              <a:ext cx="34920" cy="406080"/>
            </p14:xfrm>
          </p:contentPart>
        </mc:Choice>
        <mc:Fallback xmlns="">
          <p:pic>
            <p:nvPicPr>
              <p:cNvPr id="14" name="Ink 13">
                <a:extLst>
                  <a:ext uri="{FF2B5EF4-FFF2-40B4-BE49-F238E27FC236}">
                    <a16:creationId xmlns:a16="http://schemas.microsoft.com/office/drawing/2014/main" id="{6B358479-DEDD-40DB-A2F2-F639699A0BAC}"/>
                  </a:ext>
                </a:extLst>
              </p:cNvPr>
              <p:cNvPicPr/>
              <p:nvPr/>
            </p:nvPicPr>
            <p:blipFill>
              <a:blip r:embed="rId9"/>
              <a:stretch>
                <a:fillRect/>
              </a:stretch>
            </p:blipFill>
            <p:spPr>
              <a:xfrm>
                <a:off x="9070207" y="3862186"/>
                <a:ext cx="630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xmlns="" id="{E9017A62-CAB8-4EEE-8FC7-13D12C788966}"/>
                  </a:ext>
                </a:extLst>
              </p14:cNvPr>
              <p14:cNvContentPartPr/>
              <p14:nvPr/>
            </p14:nvContentPartPr>
            <p14:xfrm>
              <a:off x="9140047" y="4217506"/>
              <a:ext cx="155880" cy="109440"/>
            </p14:xfrm>
          </p:contentPart>
        </mc:Choice>
        <mc:Fallback xmlns="">
          <p:pic>
            <p:nvPicPr>
              <p:cNvPr id="15" name="Ink 14">
                <a:extLst>
                  <a:ext uri="{FF2B5EF4-FFF2-40B4-BE49-F238E27FC236}">
                    <a16:creationId xmlns:a16="http://schemas.microsoft.com/office/drawing/2014/main" id="{E9017A62-CAB8-4EEE-8FC7-13D12C788966}"/>
                  </a:ext>
                </a:extLst>
              </p:cNvPr>
              <p:cNvPicPr/>
              <p:nvPr/>
            </p:nvPicPr>
            <p:blipFill>
              <a:blip r:embed="rId11"/>
              <a:stretch>
                <a:fillRect/>
              </a:stretch>
            </p:blipFill>
            <p:spPr>
              <a:xfrm>
                <a:off x="9125647" y="4203106"/>
                <a:ext cx="1839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xmlns="" id="{074E43FF-F9F9-42DC-94AB-DAC8B12D183F}"/>
                  </a:ext>
                </a:extLst>
              </p14:cNvPr>
              <p14:cNvContentPartPr/>
              <p14:nvPr/>
            </p14:nvContentPartPr>
            <p14:xfrm>
              <a:off x="9429847" y="4127146"/>
              <a:ext cx="100080" cy="209880"/>
            </p14:xfrm>
          </p:contentPart>
        </mc:Choice>
        <mc:Fallback xmlns="">
          <p:pic>
            <p:nvPicPr>
              <p:cNvPr id="16" name="Ink 15">
                <a:extLst>
                  <a:ext uri="{FF2B5EF4-FFF2-40B4-BE49-F238E27FC236}">
                    <a16:creationId xmlns:a16="http://schemas.microsoft.com/office/drawing/2014/main" id="{074E43FF-F9F9-42DC-94AB-DAC8B12D183F}"/>
                  </a:ext>
                </a:extLst>
              </p:cNvPr>
              <p:cNvPicPr/>
              <p:nvPr/>
            </p:nvPicPr>
            <p:blipFill>
              <a:blip r:embed="rId13"/>
              <a:stretch>
                <a:fillRect/>
              </a:stretch>
            </p:blipFill>
            <p:spPr>
              <a:xfrm>
                <a:off x="9415447" y="4112746"/>
                <a:ext cx="1281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xmlns="" id="{FB216871-F6D3-490C-8A7F-4999953D673C}"/>
                  </a:ext>
                </a:extLst>
              </p14:cNvPr>
              <p14:cNvContentPartPr/>
              <p14:nvPr/>
            </p14:nvContentPartPr>
            <p14:xfrm>
              <a:off x="9406807" y="4149106"/>
              <a:ext cx="97920" cy="162360"/>
            </p14:xfrm>
          </p:contentPart>
        </mc:Choice>
        <mc:Fallback xmlns="">
          <p:pic>
            <p:nvPicPr>
              <p:cNvPr id="17" name="Ink 16">
                <a:extLst>
                  <a:ext uri="{FF2B5EF4-FFF2-40B4-BE49-F238E27FC236}">
                    <a16:creationId xmlns:a16="http://schemas.microsoft.com/office/drawing/2014/main" id="{FB216871-F6D3-490C-8A7F-4999953D673C}"/>
                  </a:ext>
                </a:extLst>
              </p:cNvPr>
              <p:cNvPicPr/>
              <p:nvPr/>
            </p:nvPicPr>
            <p:blipFill>
              <a:blip r:embed="rId15"/>
              <a:stretch>
                <a:fillRect/>
              </a:stretch>
            </p:blipFill>
            <p:spPr>
              <a:xfrm>
                <a:off x="9392407" y="4134706"/>
                <a:ext cx="12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xmlns="" id="{2E9865AD-4721-433D-8248-BD8395AA23DB}"/>
                  </a:ext>
                </a:extLst>
              </p14:cNvPr>
              <p14:cNvContentPartPr/>
              <p14:nvPr/>
            </p14:nvContentPartPr>
            <p14:xfrm>
              <a:off x="9650167" y="4236946"/>
              <a:ext cx="360" cy="52560"/>
            </p14:xfrm>
          </p:contentPart>
        </mc:Choice>
        <mc:Fallback xmlns="">
          <p:pic>
            <p:nvPicPr>
              <p:cNvPr id="18" name="Ink 17">
                <a:extLst>
                  <a:ext uri="{FF2B5EF4-FFF2-40B4-BE49-F238E27FC236}">
                    <a16:creationId xmlns:a16="http://schemas.microsoft.com/office/drawing/2014/main" id="{2E9865AD-4721-433D-8248-BD8395AA23DB}"/>
                  </a:ext>
                </a:extLst>
              </p:cNvPr>
              <p:cNvPicPr/>
              <p:nvPr/>
            </p:nvPicPr>
            <p:blipFill>
              <a:blip r:embed="rId17"/>
              <a:stretch>
                <a:fillRect/>
              </a:stretch>
            </p:blipFill>
            <p:spPr>
              <a:xfrm>
                <a:off x="9635767" y="4222546"/>
                <a:ext cx="284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xmlns="" id="{9222C0AB-B45F-40E7-B98E-D9E30746162A}"/>
                  </a:ext>
                </a:extLst>
              </p14:cNvPr>
              <p14:cNvContentPartPr/>
              <p14:nvPr/>
            </p14:nvContentPartPr>
            <p14:xfrm>
              <a:off x="9652327" y="4109866"/>
              <a:ext cx="6120" cy="12600"/>
            </p14:xfrm>
          </p:contentPart>
        </mc:Choice>
        <mc:Fallback xmlns="">
          <p:pic>
            <p:nvPicPr>
              <p:cNvPr id="19" name="Ink 18">
                <a:extLst>
                  <a:ext uri="{FF2B5EF4-FFF2-40B4-BE49-F238E27FC236}">
                    <a16:creationId xmlns:a16="http://schemas.microsoft.com/office/drawing/2014/main" id="{9222C0AB-B45F-40E7-B98E-D9E30746162A}"/>
                  </a:ext>
                </a:extLst>
              </p:cNvPr>
              <p:cNvPicPr/>
              <p:nvPr/>
            </p:nvPicPr>
            <p:blipFill>
              <a:blip r:embed="rId19"/>
              <a:stretch>
                <a:fillRect/>
              </a:stretch>
            </p:blipFill>
            <p:spPr>
              <a:xfrm>
                <a:off x="9637927" y="4095466"/>
                <a:ext cx="34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xmlns="" id="{F1F7D838-AC1F-4654-9B4A-547C6A04A6A0}"/>
                  </a:ext>
                </a:extLst>
              </p14:cNvPr>
              <p14:cNvContentPartPr/>
              <p14:nvPr/>
            </p14:nvContentPartPr>
            <p14:xfrm>
              <a:off x="9792367" y="3862906"/>
              <a:ext cx="188280" cy="557640"/>
            </p14:xfrm>
          </p:contentPart>
        </mc:Choice>
        <mc:Fallback xmlns="">
          <p:pic>
            <p:nvPicPr>
              <p:cNvPr id="22" name="Ink 21">
                <a:extLst>
                  <a:ext uri="{FF2B5EF4-FFF2-40B4-BE49-F238E27FC236}">
                    <a16:creationId xmlns:a16="http://schemas.microsoft.com/office/drawing/2014/main" id="{F1F7D838-AC1F-4654-9B4A-547C6A04A6A0}"/>
                  </a:ext>
                </a:extLst>
              </p:cNvPr>
              <p:cNvPicPr/>
              <p:nvPr/>
            </p:nvPicPr>
            <p:blipFill>
              <a:blip r:embed="rId21"/>
              <a:stretch>
                <a:fillRect/>
              </a:stretch>
            </p:blipFill>
            <p:spPr>
              <a:xfrm>
                <a:off x="9777967" y="3848506"/>
                <a:ext cx="21636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xmlns="" id="{1EBF1335-DEF3-4D5A-A5AD-DF4DC83A23EC}"/>
                  </a:ext>
                </a:extLst>
              </p14:cNvPr>
              <p14:cNvContentPartPr/>
              <p14:nvPr/>
            </p14:nvContentPartPr>
            <p14:xfrm>
              <a:off x="10072087" y="4127146"/>
              <a:ext cx="111600" cy="445320"/>
            </p14:xfrm>
          </p:contentPart>
        </mc:Choice>
        <mc:Fallback xmlns="">
          <p:pic>
            <p:nvPicPr>
              <p:cNvPr id="25" name="Ink 24">
                <a:extLst>
                  <a:ext uri="{FF2B5EF4-FFF2-40B4-BE49-F238E27FC236}">
                    <a16:creationId xmlns:a16="http://schemas.microsoft.com/office/drawing/2014/main" id="{1EBF1335-DEF3-4D5A-A5AD-DF4DC83A23EC}"/>
                  </a:ext>
                </a:extLst>
              </p:cNvPr>
              <p:cNvPicPr/>
              <p:nvPr/>
            </p:nvPicPr>
            <p:blipFill>
              <a:blip r:embed="rId23"/>
              <a:stretch>
                <a:fillRect/>
              </a:stretch>
            </p:blipFill>
            <p:spPr>
              <a:xfrm>
                <a:off x="10057687" y="4112746"/>
                <a:ext cx="13968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xmlns="" id="{85927793-7F4D-40ED-AC2B-CF879802F5E2}"/>
                  </a:ext>
                </a:extLst>
              </p14:cNvPr>
              <p14:cNvContentPartPr/>
              <p14:nvPr/>
            </p14:nvContentPartPr>
            <p14:xfrm>
              <a:off x="10670407" y="3835546"/>
              <a:ext cx="34920" cy="452160"/>
            </p14:xfrm>
          </p:contentPart>
        </mc:Choice>
        <mc:Fallback xmlns="">
          <p:pic>
            <p:nvPicPr>
              <p:cNvPr id="26" name="Ink 25">
                <a:extLst>
                  <a:ext uri="{FF2B5EF4-FFF2-40B4-BE49-F238E27FC236}">
                    <a16:creationId xmlns:a16="http://schemas.microsoft.com/office/drawing/2014/main" id="{85927793-7F4D-40ED-AC2B-CF879802F5E2}"/>
                  </a:ext>
                </a:extLst>
              </p:cNvPr>
              <p:cNvPicPr/>
              <p:nvPr/>
            </p:nvPicPr>
            <p:blipFill>
              <a:blip r:embed="rId25"/>
              <a:stretch>
                <a:fillRect/>
              </a:stretch>
            </p:blipFill>
            <p:spPr>
              <a:xfrm>
                <a:off x="10656007" y="3821146"/>
                <a:ext cx="6300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xmlns="" id="{7EBAA282-65F4-4092-AE4A-0C99FCB80EDB}"/>
                  </a:ext>
                </a:extLst>
              </p14:cNvPr>
              <p14:cNvContentPartPr/>
              <p14:nvPr/>
            </p14:nvContentPartPr>
            <p14:xfrm>
              <a:off x="10827727" y="4164586"/>
              <a:ext cx="11880" cy="104400"/>
            </p14:xfrm>
          </p:contentPart>
        </mc:Choice>
        <mc:Fallback xmlns="">
          <p:pic>
            <p:nvPicPr>
              <p:cNvPr id="27" name="Ink 26">
                <a:extLst>
                  <a:ext uri="{FF2B5EF4-FFF2-40B4-BE49-F238E27FC236}">
                    <a16:creationId xmlns:a16="http://schemas.microsoft.com/office/drawing/2014/main" id="{7EBAA282-65F4-4092-AE4A-0C99FCB80EDB}"/>
                  </a:ext>
                </a:extLst>
              </p:cNvPr>
              <p:cNvPicPr/>
              <p:nvPr/>
            </p:nvPicPr>
            <p:blipFill>
              <a:blip r:embed="rId27"/>
              <a:stretch>
                <a:fillRect/>
              </a:stretch>
            </p:blipFill>
            <p:spPr>
              <a:xfrm>
                <a:off x="10813327" y="4150186"/>
                <a:ext cx="399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xmlns="" id="{3707575F-3DF8-4F72-96B8-3F1CE23188C2}"/>
                  </a:ext>
                </a:extLst>
              </p14:cNvPr>
              <p14:cNvContentPartPr/>
              <p14:nvPr/>
            </p14:nvContentPartPr>
            <p14:xfrm>
              <a:off x="10825927" y="4026346"/>
              <a:ext cx="4320" cy="12600"/>
            </p14:xfrm>
          </p:contentPart>
        </mc:Choice>
        <mc:Fallback xmlns="">
          <p:pic>
            <p:nvPicPr>
              <p:cNvPr id="28" name="Ink 27">
                <a:extLst>
                  <a:ext uri="{FF2B5EF4-FFF2-40B4-BE49-F238E27FC236}">
                    <a16:creationId xmlns:a16="http://schemas.microsoft.com/office/drawing/2014/main" id="{3707575F-3DF8-4F72-96B8-3F1CE23188C2}"/>
                  </a:ext>
                </a:extLst>
              </p:cNvPr>
              <p:cNvPicPr/>
              <p:nvPr/>
            </p:nvPicPr>
            <p:blipFill>
              <a:blip r:embed="rId29"/>
              <a:stretch>
                <a:fillRect/>
              </a:stretch>
            </p:blipFill>
            <p:spPr>
              <a:xfrm>
                <a:off x="10811527" y="4011946"/>
                <a:ext cx="32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xmlns="" id="{CA64AB10-6E6A-427F-9313-FAB1192E5BB9}"/>
                  </a:ext>
                </a:extLst>
              </p14:cNvPr>
              <p14:cNvContentPartPr/>
              <p14:nvPr/>
            </p14:nvContentPartPr>
            <p14:xfrm>
              <a:off x="10941127" y="4094746"/>
              <a:ext cx="103680" cy="124200"/>
            </p14:xfrm>
          </p:contentPart>
        </mc:Choice>
        <mc:Fallback xmlns="">
          <p:pic>
            <p:nvPicPr>
              <p:cNvPr id="29" name="Ink 28">
                <a:extLst>
                  <a:ext uri="{FF2B5EF4-FFF2-40B4-BE49-F238E27FC236}">
                    <a16:creationId xmlns:a16="http://schemas.microsoft.com/office/drawing/2014/main" id="{CA64AB10-6E6A-427F-9313-FAB1192E5BB9}"/>
                  </a:ext>
                </a:extLst>
              </p:cNvPr>
              <p:cNvPicPr/>
              <p:nvPr/>
            </p:nvPicPr>
            <p:blipFill>
              <a:blip r:embed="rId31"/>
              <a:stretch>
                <a:fillRect/>
              </a:stretch>
            </p:blipFill>
            <p:spPr>
              <a:xfrm>
                <a:off x="10926727" y="4080346"/>
                <a:ext cx="1317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xmlns="" id="{DAD18498-8744-4802-BC7A-DB1F965365F7}"/>
                  </a:ext>
                </a:extLst>
              </p14:cNvPr>
              <p14:cNvContentPartPr/>
              <p14:nvPr/>
            </p14:nvContentPartPr>
            <p14:xfrm>
              <a:off x="11153887" y="4072426"/>
              <a:ext cx="119160" cy="166680"/>
            </p14:xfrm>
          </p:contentPart>
        </mc:Choice>
        <mc:Fallback xmlns="">
          <p:pic>
            <p:nvPicPr>
              <p:cNvPr id="30" name="Ink 29">
                <a:extLst>
                  <a:ext uri="{FF2B5EF4-FFF2-40B4-BE49-F238E27FC236}">
                    <a16:creationId xmlns:a16="http://schemas.microsoft.com/office/drawing/2014/main" id="{DAD18498-8744-4802-BC7A-DB1F965365F7}"/>
                  </a:ext>
                </a:extLst>
              </p:cNvPr>
              <p:cNvPicPr/>
              <p:nvPr/>
            </p:nvPicPr>
            <p:blipFill>
              <a:blip r:embed="rId33"/>
              <a:stretch>
                <a:fillRect/>
              </a:stretch>
            </p:blipFill>
            <p:spPr>
              <a:xfrm>
                <a:off x="11139487" y="4058026"/>
                <a:ext cx="147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xmlns="" id="{A49F9345-2EDF-4D2D-8BB4-C1CF07DAEF96}"/>
                  </a:ext>
                </a:extLst>
              </p14:cNvPr>
              <p14:cNvContentPartPr/>
              <p14:nvPr/>
            </p14:nvContentPartPr>
            <p14:xfrm>
              <a:off x="11368807" y="4034266"/>
              <a:ext cx="90360" cy="265320"/>
            </p14:xfrm>
          </p:contentPart>
        </mc:Choice>
        <mc:Fallback xmlns="">
          <p:pic>
            <p:nvPicPr>
              <p:cNvPr id="31" name="Ink 30">
                <a:extLst>
                  <a:ext uri="{FF2B5EF4-FFF2-40B4-BE49-F238E27FC236}">
                    <a16:creationId xmlns:a16="http://schemas.microsoft.com/office/drawing/2014/main" id="{A49F9345-2EDF-4D2D-8BB4-C1CF07DAEF96}"/>
                  </a:ext>
                </a:extLst>
              </p:cNvPr>
              <p:cNvPicPr/>
              <p:nvPr/>
            </p:nvPicPr>
            <p:blipFill>
              <a:blip r:embed="rId35"/>
              <a:stretch>
                <a:fillRect/>
              </a:stretch>
            </p:blipFill>
            <p:spPr>
              <a:xfrm>
                <a:off x="11354407" y="4019866"/>
                <a:ext cx="1184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xmlns="" id="{735E52E7-584E-4BF3-A929-8AC8ADA238EA}"/>
                  </a:ext>
                </a:extLst>
              </p14:cNvPr>
              <p14:cNvContentPartPr/>
              <p14:nvPr/>
            </p14:nvContentPartPr>
            <p14:xfrm>
              <a:off x="9086407" y="4433506"/>
              <a:ext cx="119160" cy="440640"/>
            </p14:xfrm>
          </p:contentPart>
        </mc:Choice>
        <mc:Fallback xmlns="">
          <p:pic>
            <p:nvPicPr>
              <p:cNvPr id="32" name="Ink 31">
                <a:extLst>
                  <a:ext uri="{FF2B5EF4-FFF2-40B4-BE49-F238E27FC236}">
                    <a16:creationId xmlns:a16="http://schemas.microsoft.com/office/drawing/2014/main" id="{735E52E7-584E-4BF3-A929-8AC8ADA238EA}"/>
                  </a:ext>
                </a:extLst>
              </p:cNvPr>
              <p:cNvPicPr/>
              <p:nvPr/>
            </p:nvPicPr>
            <p:blipFill>
              <a:blip r:embed="rId37"/>
              <a:stretch>
                <a:fillRect/>
              </a:stretch>
            </p:blipFill>
            <p:spPr>
              <a:xfrm>
                <a:off x="9072007" y="4419106"/>
                <a:ext cx="1472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xmlns="" id="{D3EFB316-AE04-48F2-8B2A-8B01C793DCFA}"/>
                  </a:ext>
                </a:extLst>
              </p14:cNvPr>
              <p14:cNvContentPartPr/>
              <p14:nvPr/>
            </p14:nvContentPartPr>
            <p14:xfrm>
              <a:off x="9324367" y="4680106"/>
              <a:ext cx="128880" cy="154800"/>
            </p14:xfrm>
          </p:contentPart>
        </mc:Choice>
        <mc:Fallback xmlns="">
          <p:pic>
            <p:nvPicPr>
              <p:cNvPr id="33" name="Ink 32">
                <a:extLst>
                  <a:ext uri="{FF2B5EF4-FFF2-40B4-BE49-F238E27FC236}">
                    <a16:creationId xmlns:a16="http://schemas.microsoft.com/office/drawing/2014/main" id="{D3EFB316-AE04-48F2-8B2A-8B01C793DCFA}"/>
                  </a:ext>
                </a:extLst>
              </p:cNvPr>
              <p:cNvPicPr/>
              <p:nvPr/>
            </p:nvPicPr>
            <p:blipFill>
              <a:blip r:embed="rId39"/>
              <a:stretch>
                <a:fillRect/>
              </a:stretch>
            </p:blipFill>
            <p:spPr>
              <a:xfrm>
                <a:off x="9309967" y="4665706"/>
                <a:ext cx="156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xmlns="" id="{384A4B2A-F751-4535-AA76-828AA765D430}"/>
                  </a:ext>
                </a:extLst>
              </p14:cNvPr>
              <p14:cNvContentPartPr/>
              <p14:nvPr/>
            </p14:nvContentPartPr>
            <p14:xfrm>
              <a:off x="9569887" y="4653106"/>
              <a:ext cx="88560" cy="185040"/>
            </p14:xfrm>
          </p:contentPart>
        </mc:Choice>
        <mc:Fallback xmlns="">
          <p:pic>
            <p:nvPicPr>
              <p:cNvPr id="34" name="Ink 33">
                <a:extLst>
                  <a:ext uri="{FF2B5EF4-FFF2-40B4-BE49-F238E27FC236}">
                    <a16:creationId xmlns:a16="http://schemas.microsoft.com/office/drawing/2014/main" id="{384A4B2A-F751-4535-AA76-828AA765D430}"/>
                  </a:ext>
                </a:extLst>
              </p:cNvPr>
              <p:cNvPicPr/>
              <p:nvPr/>
            </p:nvPicPr>
            <p:blipFill>
              <a:blip r:embed="rId41"/>
              <a:stretch>
                <a:fillRect/>
              </a:stretch>
            </p:blipFill>
            <p:spPr>
              <a:xfrm>
                <a:off x="9555487" y="4638706"/>
                <a:ext cx="116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xmlns="" id="{AE7C28B2-D7ED-4074-88C1-1EC53A1ACC67}"/>
                  </a:ext>
                </a:extLst>
              </p14:cNvPr>
              <p14:cNvContentPartPr/>
              <p14:nvPr/>
            </p14:nvContentPartPr>
            <p14:xfrm>
              <a:off x="9776887" y="4676146"/>
              <a:ext cx="165240" cy="171360"/>
            </p14:xfrm>
          </p:contentPart>
        </mc:Choice>
        <mc:Fallback xmlns="">
          <p:pic>
            <p:nvPicPr>
              <p:cNvPr id="35" name="Ink 34">
                <a:extLst>
                  <a:ext uri="{FF2B5EF4-FFF2-40B4-BE49-F238E27FC236}">
                    <a16:creationId xmlns:a16="http://schemas.microsoft.com/office/drawing/2014/main" id="{AE7C28B2-D7ED-4074-88C1-1EC53A1ACC67}"/>
                  </a:ext>
                </a:extLst>
              </p:cNvPr>
              <p:cNvPicPr/>
              <p:nvPr/>
            </p:nvPicPr>
            <p:blipFill>
              <a:blip r:embed="rId43"/>
              <a:stretch>
                <a:fillRect/>
              </a:stretch>
            </p:blipFill>
            <p:spPr>
              <a:xfrm>
                <a:off x="9762487" y="4661746"/>
                <a:ext cx="1933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xmlns="" id="{49674CA7-952E-48BC-83D9-4EAFBAF4A431}"/>
                  </a:ext>
                </a:extLst>
              </p14:cNvPr>
              <p14:cNvContentPartPr/>
              <p14:nvPr/>
            </p14:nvContentPartPr>
            <p14:xfrm>
              <a:off x="6858727" y="4221466"/>
              <a:ext cx="649800" cy="321840"/>
            </p14:xfrm>
          </p:contentPart>
        </mc:Choice>
        <mc:Fallback xmlns="">
          <p:pic>
            <p:nvPicPr>
              <p:cNvPr id="40" name="Ink 39">
                <a:extLst>
                  <a:ext uri="{FF2B5EF4-FFF2-40B4-BE49-F238E27FC236}">
                    <a16:creationId xmlns:a16="http://schemas.microsoft.com/office/drawing/2014/main" id="{49674CA7-952E-48BC-83D9-4EAFBAF4A431}"/>
                  </a:ext>
                </a:extLst>
              </p:cNvPr>
              <p:cNvPicPr/>
              <p:nvPr/>
            </p:nvPicPr>
            <p:blipFill>
              <a:blip r:embed="rId45"/>
              <a:stretch>
                <a:fillRect/>
              </a:stretch>
            </p:blipFill>
            <p:spPr>
              <a:xfrm>
                <a:off x="6844327" y="4207066"/>
                <a:ext cx="677880" cy="349920"/>
              </a:xfrm>
              <a:prstGeom prst="rect">
                <a:avLst/>
              </a:prstGeom>
            </p:spPr>
          </p:pic>
        </mc:Fallback>
      </mc:AlternateContent>
    </p:spTree>
    <p:extLst>
      <p:ext uri="{BB962C8B-B14F-4D97-AF65-F5344CB8AC3E}">
        <p14:creationId xmlns:p14="http://schemas.microsoft.com/office/powerpoint/2010/main" val="8910852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505316" y="3016248"/>
            <a:ext cx="9353184" cy="14224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0667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5359399"/>
            <a:ext cx="10182042" cy="52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6311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If tests create their own test data:</a:t>
            </a:r>
            <a:br>
              <a:rPr lang="en-US" sz="4800" dirty="0"/>
            </a:br>
            <a:r>
              <a:rPr lang="en-US" sz="4800" dirty="0"/>
              <a:t/>
            </a:r>
            <a:br>
              <a:rPr lang="en-US" sz="4800" dirty="0"/>
            </a:br>
            <a:r>
              <a:rPr lang="en-US" sz="4800" b="1" dirty="0">
                <a:solidFill>
                  <a:srgbClr val="013947"/>
                </a:solidFill>
              </a:rPr>
              <a:t>use some kind of data creation helper</a:t>
            </a:r>
            <a:r>
              <a:rPr lang="en-US" sz="4800" b="1" dirty="0"/>
              <a:t/>
            </a:r>
            <a:br>
              <a:rPr lang="en-US" sz="4800" b="1" dirty="0"/>
            </a:br>
            <a:r>
              <a:rPr lang="en-US" sz="4800" dirty="0"/>
              <a:t>and</a:t>
            </a:r>
            <a:br>
              <a:rPr lang="en-US" sz="4800" dirty="0"/>
            </a:br>
            <a:r>
              <a:rPr lang="en-US" sz="4800" b="1" dirty="0">
                <a:solidFill>
                  <a:srgbClr val="013947"/>
                </a:solidFill>
              </a:rPr>
              <a:t>only specify data values that impact the test!</a:t>
            </a:r>
            <a:br>
              <a:rPr lang="en-US" sz="4800" b="1" dirty="0">
                <a:solidFill>
                  <a:srgbClr val="013947"/>
                </a:solidFill>
              </a:rPr>
            </a:br>
            <a:r>
              <a:rPr lang="en-US" sz="4800" b="1" dirty="0">
                <a:solidFill>
                  <a:srgbClr val="013947"/>
                </a:solidFill>
              </a:rPr>
              <a:t/>
            </a:r>
            <a:br>
              <a:rPr lang="en-US" sz="4800" b="1" dirty="0">
                <a:solidFill>
                  <a:srgbClr val="013947"/>
                </a:solidFill>
              </a:rPr>
            </a:br>
            <a:r>
              <a:rPr lang="en-US" sz="4800" dirty="0"/>
              <a:t>(you’ll thank me later)</a:t>
            </a:r>
            <a:endParaRPr lang="en-US" sz="4800" u="sng" dirty="0"/>
          </a:p>
        </p:txBody>
      </p:sp>
    </p:spTree>
    <p:extLst>
      <p:ext uri="{BB962C8B-B14F-4D97-AF65-F5344CB8AC3E}">
        <p14:creationId xmlns:p14="http://schemas.microsoft.com/office/powerpoint/2010/main" val="37856016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4895851"/>
            <a:ext cx="10182042" cy="990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7174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612317149"/>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xmlns=""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xmlns="" id="{BC03AF90-09C4-409F-96D8-08F1EB7FFFBB}"/>
                  </a:ext>
                </a:extLst>
              </p14:cNvPr>
              <p14:cNvContentPartPr/>
              <p14:nvPr/>
            </p14:nvContentPartPr>
            <p14:xfrm>
              <a:off x="60395" y="2324944"/>
              <a:ext cx="304560" cy="648720"/>
            </p14:xfrm>
          </p:contentPart>
        </mc:Choice>
        <mc:Fallback xmlns="">
          <p:pic>
            <p:nvPicPr>
              <p:cNvPr id="21" name="Ink 20">
                <a:extLst>
                  <a:ext uri="{FF2B5EF4-FFF2-40B4-BE49-F238E27FC236}">
                    <a16:creationId xmlns:a16="http://schemas.microsoft.com/office/drawing/2014/main" id="{BC03AF90-09C4-409F-96D8-08F1EB7FFFBB}"/>
                  </a:ext>
                </a:extLst>
              </p:cNvPr>
              <p:cNvPicPr/>
              <p:nvPr/>
            </p:nvPicPr>
            <p:blipFill>
              <a:blip r:embed="rId11"/>
              <a:stretch>
                <a:fillRect/>
              </a:stretch>
            </p:blipFill>
            <p:spPr>
              <a:xfrm>
                <a:off x="45995" y="2310544"/>
                <a:ext cx="33264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xmlns="" id="{9A57838C-AB48-4133-82C3-03729417E121}"/>
                  </a:ext>
                </a:extLst>
              </p14:cNvPr>
              <p14:cNvContentPartPr/>
              <p14:nvPr/>
            </p14:nvContentPartPr>
            <p14:xfrm>
              <a:off x="511115" y="2619064"/>
              <a:ext cx="60840" cy="269280"/>
            </p14:xfrm>
          </p:contentPart>
        </mc:Choice>
        <mc:Fallback xmlns="">
          <p:pic>
            <p:nvPicPr>
              <p:cNvPr id="35" name="Ink 34">
                <a:extLst>
                  <a:ext uri="{FF2B5EF4-FFF2-40B4-BE49-F238E27FC236}">
                    <a16:creationId xmlns:a16="http://schemas.microsoft.com/office/drawing/2014/main" id="{9A57838C-AB48-4133-82C3-03729417E121}"/>
                  </a:ext>
                </a:extLst>
              </p:cNvPr>
              <p:cNvPicPr/>
              <p:nvPr/>
            </p:nvPicPr>
            <p:blipFill>
              <a:blip r:embed="rId13"/>
              <a:stretch>
                <a:fillRect/>
              </a:stretch>
            </p:blipFill>
            <p:spPr>
              <a:xfrm>
                <a:off x="496715" y="2604664"/>
                <a:ext cx="88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xmlns="" id="{E7D52DCB-C45E-4A23-8646-E215D950A945}"/>
                  </a:ext>
                </a:extLst>
              </p14:cNvPr>
              <p14:cNvContentPartPr/>
              <p14:nvPr/>
            </p14:nvContentPartPr>
            <p14:xfrm>
              <a:off x="717035" y="2520424"/>
              <a:ext cx="196200" cy="436680"/>
            </p14:xfrm>
          </p:contentPart>
        </mc:Choice>
        <mc:Fallback xmlns="">
          <p:pic>
            <p:nvPicPr>
              <p:cNvPr id="38" name="Ink 37">
                <a:extLst>
                  <a:ext uri="{FF2B5EF4-FFF2-40B4-BE49-F238E27FC236}">
                    <a16:creationId xmlns:a16="http://schemas.microsoft.com/office/drawing/2014/main" id="{E7D52DCB-C45E-4A23-8646-E215D950A945}"/>
                  </a:ext>
                </a:extLst>
              </p:cNvPr>
              <p:cNvPicPr/>
              <p:nvPr/>
            </p:nvPicPr>
            <p:blipFill>
              <a:blip r:embed="rId15"/>
              <a:stretch>
                <a:fillRect/>
              </a:stretch>
            </p:blipFill>
            <p:spPr>
              <a:xfrm>
                <a:off x="702635" y="2506024"/>
                <a:ext cx="22428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xmlns="" id="{BBD7FB18-7299-4EFA-8F72-AE6E1EF30849}"/>
                  </a:ext>
                </a:extLst>
              </p14:cNvPr>
              <p14:cNvContentPartPr/>
              <p14:nvPr/>
            </p14:nvContentPartPr>
            <p14:xfrm>
              <a:off x="1154435" y="2000584"/>
              <a:ext cx="178920" cy="444240"/>
            </p14:xfrm>
          </p:contentPart>
        </mc:Choice>
        <mc:Fallback xmlns="">
          <p:pic>
            <p:nvPicPr>
              <p:cNvPr id="41" name="Ink 40">
                <a:extLst>
                  <a:ext uri="{FF2B5EF4-FFF2-40B4-BE49-F238E27FC236}">
                    <a16:creationId xmlns:a16="http://schemas.microsoft.com/office/drawing/2014/main" id="{BBD7FB18-7299-4EFA-8F72-AE6E1EF30849}"/>
                  </a:ext>
                </a:extLst>
              </p:cNvPr>
              <p:cNvPicPr/>
              <p:nvPr/>
            </p:nvPicPr>
            <p:blipFill>
              <a:blip r:embed="rId17"/>
              <a:stretch>
                <a:fillRect/>
              </a:stretch>
            </p:blipFill>
            <p:spPr>
              <a:xfrm>
                <a:off x="1140035" y="1986184"/>
                <a:ext cx="2070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1">
                <a:extLst>
                  <a:ext uri="{FF2B5EF4-FFF2-40B4-BE49-F238E27FC236}">
                    <a16:creationId xmlns:a16="http://schemas.microsoft.com/office/drawing/2014/main" xmlns="" id="{6F9A6412-A34F-471E-8510-9E1C6CF6A6C7}"/>
                  </a:ext>
                </a:extLst>
              </p14:cNvPr>
              <p14:cNvContentPartPr/>
              <p14:nvPr/>
            </p14:nvContentPartPr>
            <p14:xfrm>
              <a:off x="1423355" y="2265904"/>
              <a:ext cx="49320" cy="74160"/>
            </p14:xfrm>
          </p:contentPart>
        </mc:Choice>
        <mc:Fallback xmlns="">
          <p:pic>
            <p:nvPicPr>
              <p:cNvPr id="42" name="Ink 41">
                <a:extLst>
                  <a:ext uri="{FF2B5EF4-FFF2-40B4-BE49-F238E27FC236}">
                    <a16:creationId xmlns:a16="http://schemas.microsoft.com/office/drawing/2014/main" id="{6F9A6412-A34F-471E-8510-9E1C6CF6A6C7}"/>
                  </a:ext>
                </a:extLst>
              </p:cNvPr>
              <p:cNvPicPr/>
              <p:nvPr/>
            </p:nvPicPr>
            <p:blipFill>
              <a:blip r:embed="rId19"/>
              <a:stretch>
                <a:fillRect/>
              </a:stretch>
            </p:blipFill>
            <p:spPr>
              <a:xfrm>
                <a:off x="1408955" y="2251504"/>
                <a:ext cx="77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Ink 44">
                <a:extLst>
                  <a:ext uri="{FF2B5EF4-FFF2-40B4-BE49-F238E27FC236}">
                    <a16:creationId xmlns:a16="http://schemas.microsoft.com/office/drawing/2014/main" xmlns="" id="{95914B77-3AD5-41B5-9179-F61E84EC05D4}"/>
                  </a:ext>
                </a:extLst>
              </p14:cNvPr>
              <p14:cNvContentPartPr/>
              <p14:nvPr/>
            </p14:nvContentPartPr>
            <p14:xfrm>
              <a:off x="435155" y="3252664"/>
              <a:ext cx="331560" cy="323280"/>
            </p14:xfrm>
          </p:contentPart>
        </mc:Choice>
        <mc:Fallback xmlns="">
          <p:pic>
            <p:nvPicPr>
              <p:cNvPr id="45" name="Ink 44">
                <a:extLst>
                  <a:ext uri="{FF2B5EF4-FFF2-40B4-BE49-F238E27FC236}">
                    <a16:creationId xmlns:a16="http://schemas.microsoft.com/office/drawing/2014/main" id="{95914B77-3AD5-41B5-9179-F61E84EC05D4}"/>
                  </a:ext>
                </a:extLst>
              </p:cNvPr>
              <p:cNvPicPr/>
              <p:nvPr/>
            </p:nvPicPr>
            <p:blipFill>
              <a:blip r:embed="rId21"/>
              <a:stretch>
                <a:fillRect/>
              </a:stretch>
            </p:blipFill>
            <p:spPr>
              <a:xfrm>
                <a:off x="420755" y="3238264"/>
                <a:ext cx="3596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xmlns="" id="{E41B1CA8-C8B3-4489-8E94-CFB3379282E6}"/>
                  </a:ext>
                </a:extLst>
              </p14:cNvPr>
              <p14:cNvContentPartPr/>
              <p14:nvPr/>
            </p14:nvContentPartPr>
            <p14:xfrm>
              <a:off x="895235" y="3216664"/>
              <a:ext cx="155520" cy="157680"/>
            </p14:xfrm>
          </p:contentPart>
        </mc:Choice>
        <mc:Fallback xmlns="">
          <p:pic>
            <p:nvPicPr>
              <p:cNvPr id="48" name="Ink 47">
                <a:extLst>
                  <a:ext uri="{FF2B5EF4-FFF2-40B4-BE49-F238E27FC236}">
                    <a16:creationId xmlns:a16="http://schemas.microsoft.com/office/drawing/2014/main" id="{E41B1CA8-C8B3-4489-8E94-CFB3379282E6}"/>
                  </a:ext>
                </a:extLst>
              </p:cNvPr>
              <p:cNvPicPr/>
              <p:nvPr/>
            </p:nvPicPr>
            <p:blipFill>
              <a:blip r:embed="rId23"/>
              <a:stretch>
                <a:fillRect/>
              </a:stretch>
            </p:blipFill>
            <p:spPr>
              <a:xfrm>
                <a:off x="880835" y="3202264"/>
                <a:ext cx="1836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a16="http://schemas.microsoft.com/office/drawing/2014/main" xmlns="" id="{A4C87B36-73C6-495D-B013-9F6085ACAAAA}"/>
                  </a:ext>
                </a:extLst>
              </p14:cNvPr>
              <p14:cNvContentPartPr/>
              <p14:nvPr/>
            </p14:nvContentPartPr>
            <p14:xfrm>
              <a:off x="1182875" y="2900224"/>
              <a:ext cx="111600" cy="312840"/>
            </p14:xfrm>
          </p:contentPart>
        </mc:Choice>
        <mc:Fallback xmlns="">
          <p:pic>
            <p:nvPicPr>
              <p:cNvPr id="49" name="Ink 48">
                <a:extLst>
                  <a:ext uri="{FF2B5EF4-FFF2-40B4-BE49-F238E27FC236}">
                    <a16:creationId xmlns:a16="http://schemas.microsoft.com/office/drawing/2014/main" id="{A4C87B36-73C6-495D-B013-9F6085ACAAAA}"/>
                  </a:ext>
                </a:extLst>
              </p:cNvPr>
              <p:cNvPicPr/>
              <p:nvPr/>
            </p:nvPicPr>
            <p:blipFill>
              <a:blip r:embed="rId25"/>
              <a:stretch>
                <a:fillRect/>
              </a:stretch>
            </p:blipFill>
            <p:spPr>
              <a:xfrm>
                <a:off x="1168475" y="2885824"/>
                <a:ext cx="1396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xmlns="" id="{BA94B8AA-431D-4E2A-A58F-5247F049EB7A}"/>
                  </a:ext>
                </a:extLst>
              </p14:cNvPr>
              <p14:cNvContentPartPr/>
              <p14:nvPr/>
            </p14:nvContentPartPr>
            <p14:xfrm>
              <a:off x="447395" y="905464"/>
              <a:ext cx="917640" cy="1016280"/>
            </p14:xfrm>
          </p:contentPart>
        </mc:Choice>
        <mc:Fallback xmlns="">
          <p:pic>
            <p:nvPicPr>
              <p:cNvPr id="52" name="Ink 51">
                <a:extLst>
                  <a:ext uri="{FF2B5EF4-FFF2-40B4-BE49-F238E27FC236}">
                    <a16:creationId xmlns:a16="http://schemas.microsoft.com/office/drawing/2014/main" id="{BA94B8AA-431D-4E2A-A58F-5247F049EB7A}"/>
                  </a:ext>
                </a:extLst>
              </p:cNvPr>
              <p:cNvPicPr/>
              <p:nvPr/>
            </p:nvPicPr>
            <p:blipFill>
              <a:blip r:embed="rId27"/>
              <a:stretch>
                <a:fillRect/>
              </a:stretch>
            </p:blipFill>
            <p:spPr>
              <a:xfrm>
                <a:off x="432995" y="891064"/>
                <a:ext cx="94572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a16="http://schemas.microsoft.com/office/drawing/2014/main" xmlns="" id="{917C2D64-45B1-4872-A583-E1155DBF44BA}"/>
                  </a:ext>
                </a:extLst>
              </p14:cNvPr>
              <p14:cNvContentPartPr/>
              <p14:nvPr/>
            </p14:nvContentPartPr>
            <p14:xfrm>
              <a:off x="9631355" y="731944"/>
              <a:ext cx="57600" cy="105480"/>
            </p14:xfrm>
          </p:contentPart>
        </mc:Choice>
        <mc:Fallback xmlns="">
          <p:pic>
            <p:nvPicPr>
              <p:cNvPr id="55" name="Ink 54">
                <a:extLst>
                  <a:ext uri="{FF2B5EF4-FFF2-40B4-BE49-F238E27FC236}">
                    <a16:creationId xmlns:a16="http://schemas.microsoft.com/office/drawing/2014/main" id="{917C2D64-45B1-4872-A583-E1155DBF44BA}"/>
                  </a:ext>
                </a:extLst>
              </p:cNvPr>
              <p:cNvPicPr/>
              <p:nvPr/>
            </p:nvPicPr>
            <p:blipFill>
              <a:blip r:embed="rId29"/>
              <a:stretch>
                <a:fillRect/>
              </a:stretch>
            </p:blipFill>
            <p:spPr>
              <a:xfrm>
                <a:off x="9616955" y="717544"/>
                <a:ext cx="85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a16="http://schemas.microsoft.com/office/drawing/2014/main" xmlns="" id="{D90C40AE-461E-4209-9FBF-9D4050F58D95}"/>
                  </a:ext>
                </a:extLst>
              </p14:cNvPr>
              <p14:cNvContentPartPr/>
              <p14:nvPr/>
            </p14:nvContentPartPr>
            <p14:xfrm>
              <a:off x="9817835" y="699184"/>
              <a:ext cx="66240" cy="184320"/>
            </p14:xfrm>
          </p:contentPart>
        </mc:Choice>
        <mc:Fallback xmlns="">
          <p:pic>
            <p:nvPicPr>
              <p:cNvPr id="56" name="Ink 55">
                <a:extLst>
                  <a:ext uri="{FF2B5EF4-FFF2-40B4-BE49-F238E27FC236}">
                    <a16:creationId xmlns:a16="http://schemas.microsoft.com/office/drawing/2014/main" id="{D90C40AE-461E-4209-9FBF-9D4050F58D95}"/>
                  </a:ext>
                </a:extLst>
              </p:cNvPr>
              <p:cNvPicPr/>
              <p:nvPr/>
            </p:nvPicPr>
            <p:blipFill>
              <a:blip r:embed="rId31"/>
              <a:stretch>
                <a:fillRect/>
              </a:stretch>
            </p:blipFill>
            <p:spPr>
              <a:xfrm>
                <a:off x="9803435" y="684784"/>
                <a:ext cx="943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2">
                <a:extLst>
                  <a:ext uri="{FF2B5EF4-FFF2-40B4-BE49-F238E27FC236}">
                    <a16:creationId xmlns:a16="http://schemas.microsoft.com/office/drawing/2014/main" xmlns="" id="{3E18A2DC-A4D3-44F6-A160-6694E8DC621D}"/>
                  </a:ext>
                </a:extLst>
              </p14:cNvPr>
              <p14:cNvContentPartPr/>
              <p14:nvPr/>
            </p14:nvContentPartPr>
            <p14:xfrm>
              <a:off x="10012955" y="335944"/>
              <a:ext cx="353520" cy="599760"/>
            </p14:xfrm>
          </p:contentPart>
        </mc:Choice>
        <mc:Fallback xmlns="">
          <p:pic>
            <p:nvPicPr>
              <p:cNvPr id="63" name="Ink 62">
                <a:extLst>
                  <a:ext uri="{FF2B5EF4-FFF2-40B4-BE49-F238E27FC236}">
                    <a16:creationId xmlns:a16="http://schemas.microsoft.com/office/drawing/2014/main" id="{3E18A2DC-A4D3-44F6-A160-6694E8DC621D}"/>
                  </a:ext>
                </a:extLst>
              </p:cNvPr>
              <p:cNvPicPr/>
              <p:nvPr/>
            </p:nvPicPr>
            <p:blipFill>
              <a:blip r:embed="rId33"/>
              <a:stretch>
                <a:fillRect/>
              </a:stretch>
            </p:blipFill>
            <p:spPr>
              <a:xfrm>
                <a:off x="9998555" y="321544"/>
                <a:ext cx="38160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8" name="Ink 67">
                <a:extLst>
                  <a:ext uri="{FF2B5EF4-FFF2-40B4-BE49-F238E27FC236}">
                    <a16:creationId xmlns:a16="http://schemas.microsoft.com/office/drawing/2014/main" xmlns="" id="{6A7E7AAF-1C48-40E0-8705-F69F10A0A946}"/>
                  </a:ext>
                </a:extLst>
              </p14:cNvPr>
              <p14:cNvContentPartPr/>
              <p14:nvPr/>
            </p14:nvContentPartPr>
            <p14:xfrm>
              <a:off x="11421635" y="714304"/>
              <a:ext cx="195480" cy="127440"/>
            </p14:xfrm>
          </p:contentPart>
        </mc:Choice>
        <mc:Fallback xmlns="">
          <p:pic>
            <p:nvPicPr>
              <p:cNvPr id="68" name="Ink 67">
                <a:extLst>
                  <a:ext uri="{FF2B5EF4-FFF2-40B4-BE49-F238E27FC236}">
                    <a16:creationId xmlns:a16="http://schemas.microsoft.com/office/drawing/2014/main" id="{6A7E7AAF-1C48-40E0-8705-F69F10A0A946}"/>
                  </a:ext>
                </a:extLst>
              </p:cNvPr>
              <p:cNvPicPr/>
              <p:nvPr/>
            </p:nvPicPr>
            <p:blipFill>
              <a:blip r:embed="rId35"/>
              <a:stretch>
                <a:fillRect/>
              </a:stretch>
            </p:blipFill>
            <p:spPr>
              <a:xfrm>
                <a:off x="11407235" y="699904"/>
                <a:ext cx="2235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6" name="Ink 75">
                <a:extLst>
                  <a:ext uri="{FF2B5EF4-FFF2-40B4-BE49-F238E27FC236}">
                    <a16:creationId xmlns:a16="http://schemas.microsoft.com/office/drawing/2014/main" xmlns="" id="{B6779402-D26C-440A-97F7-5A3B702767A1}"/>
                  </a:ext>
                </a:extLst>
              </p14:cNvPr>
              <p14:cNvContentPartPr/>
              <p14:nvPr/>
            </p14:nvContentPartPr>
            <p14:xfrm>
              <a:off x="10397795" y="1282024"/>
              <a:ext cx="99720" cy="67680"/>
            </p14:xfrm>
          </p:contentPart>
        </mc:Choice>
        <mc:Fallback xmlns="">
          <p:pic>
            <p:nvPicPr>
              <p:cNvPr id="76" name="Ink 75">
                <a:extLst>
                  <a:ext uri="{FF2B5EF4-FFF2-40B4-BE49-F238E27FC236}">
                    <a16:creationId xmlns:a16="http://schemas.microsoft.com/office/drawing/2014/main" id="{B6779402-D26C-440A-97F7-5A3B702767A1}"/>
                  </a:ext>
                </a:extLst>
              </p:cNvPr>
              <p:cNvPicPr/>
              <p:nvPr/>
            </p:nvPicPr>
            <p:blipFill>
              <a:blip r:embed="rId37"/>
              <a:stretch>
                <a:fillRect/>
              </a:stretch>
            </p:blipFill>
            <p:spPr>
              <a:xfrm>
                <a:off x="10383395" y="1267624"/>
                <a:ext cx="1278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2" name="Ink 81">
                <a:extLst>
                  <a:ext uri="{FF2B5EF4-FFF2-40B4-BE49-F238E27FC236}">
                    <a16:creationId xmlns:a16="http://schemas.microsoft.com/office/drawing/2014/main" xmlns="" id="{7EC00A27-D204-460B-A28A-69252CED3479}"/>
                  </a:ext>
                </a:extLst>
              </p14:cNvPr>
              <p14:cNvContentPartPr/>
              <p14:nvPr/>
            </p14:nvContentPartPr>
            <p14:xfrm>
              <a:off x="9717035" y="1054864"/>
              <a:ext cx="595440" cy="429120"/>
            </p14:xfrm>
          </p:contentPart>
        </mc:Choice>
        <mc:Fallback xmlns="">
          <p:pic>
            <p:nvPicPr>
              <p:cNvPr id="82" name="Ink 81">
                <a:extLst>
                  <a:ext uri="{FF2B5EF4-FFF2-40B4-BE49-F238E27FC236}">
                    <a16:creationId xmlns:a16="http://schemas.microsoft.com/office/drawing/2014/main" id="{7EC00A27-D204-460B-A28A-69252CED3479}"/>
                  </a:ext>
                </a:extLst>
              </p:cNvPr>
              <p:cNvPicPr/>
              <p:nvPr/>
            </p:nvPicPr>
            <p:blipFill>
              <a:blip r:embed="rId39"/>
              <a:stretch>
                <a:fillRect/>
              </a:stretch>
            </p:blipFill>
            <p:spPr>
              <a:xfrm>
                <a:off x="9702635" y="1040464"/>
                <a:ext cx="62352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5" name="Ink 84">
                <a:extLst>
                  <a:ext uri="{FF2B5EF4-FFF2-40B4-BE49-F238E27FC236}">
                    <a16:creationId xmlns:a16="http://schemas.microsoft.com/office/drawing/2014/main" xmlns="" id="{114F6414-17F5-4751-952C-0F57BCF7D70D}"/>
                  </a:ext>
                </a:extLst>
              </p14:cNvPr>
              <p14:cNvContentPartPr/>
              <p14:nvPr/>
            </p14:nvContentPartPr>
            <p14:xfrm>
              <a:off x="10587875" y="348544"/>
              <a:ext cx="719640" cy="1032480"/>
            </p14:xfrm>
          </p:contentPart>
        </mc:Choice>
        <mc:Fallback xmlns="">
          <p:pic>
            <p:nvPicPr>
              <p:cNvPr id="85" name="Ink 84">
                <a:extLst>
                  <a:ext uri="{FF2B5EF4-FFF2-40B4-BE49-F238E27FC236}">
                    <a16:creationId xmlns:a16="http://schemas.microsoft.com/office/drawing/2014/main" id="{114F6414-17F5-4751-952C-0F57BCF7D70D}"/>
                  </a:ext>
                </a:extLst>
              </p:cNvPr>
              <p:cNvPicPr/>
              <p:nvPr/>
            </p:nvPicPr>
            <p:blipFill>
              <a:blip r:embed="rId41"/>
              <a:stretch>
                <a:fillRect/>
              </a:stretch>
            </p:blipFill>
            <p:spPr>
              <a:xfrm>
                <a:off x="10573475" y="334144"/>
                <a:ext cx="747720" cy="1060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8" name="Ink 87">
                <a:extLst>
                  <a:ext uri="{FF2B5EF4-FFF2-40B4-BE49-F238E27FC236}">
                    <a16:creationId xmlns:a16="http://schemas.microsoft.com/office/drawing/2014/main" xmlns="" id="{0D040D28-DC5A-4E75-8E9F-8DEEBF782152}"/>
                  </a:ext>
                </a:extLst>
              </p14:cNvPr>
              <p14:cNvContentPartPr/>
              <p14:nvPr/>
            </p14:nvContentPartPr>
            <p14:xfrm>
              <a:off x="8459915" y="397504"/>
              <a:ext cx="977040" cy="597960"/>
            </p14:xfrm>
          </p:contentPart>
        </mc:Choice>
        <mc:Fallback xmlns="">
          <p:pic>
            <p:nvPicPr>
              <p:cNvPr id="88" name="Ink 87">
                <a:extLst>
                  <a:ext uri="{FF2B5EF4-FFF2-40B4-BE49-F238E27FC236}">
                    <a16:creationId xmlns:a16="http://schemas.microsoft.com/office/drawing/2014/main" id="{0D040D28-DC5A-4E75-8E9F-8DEEBF782152}"/>
                  </a:ext>
                </a:extLst>
              </p:cNvPr>
              <p:cNvPicPr/>
              <p:nvPr/>
            </p:nvPicPr>
            <p:blipFill>
              <a:blip r:embed="rId43"/>
              <a:stretch>
                <a:fillRect/>
              </a:stretch>
            </p:blipFill>
            <p:spPr>
              <a:xfrm>
                <a:off x="8445515" y="383104"/>
                <a:ext cx="1005120" cy="62604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xmlns=""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xmlns=""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xmlns=""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xmlns=""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xmlns=""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xmlns=""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xmlns=""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xmlns=""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xmlns=""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xmlns=""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xmlns=""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xmlns=""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xmlns=""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xmlns=""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xmlns=""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xmlns=""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xmlns=""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xmlns=""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xmlns=""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xmlns=""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xmlns=""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xmlns=""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xmlns=""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xmlns=""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xmlns=""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xmlns=""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xmlns=""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xmlns=""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xmlns=""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xmlns=""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xmlns=""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xmlns=""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a16="http://schemas.microsoft.com/office/drawing/2014/main" xmlns=""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a16="http://schemas.microsoft.com/office/drawing/2014/main" xmlns=""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a16="http://schemas.microsoft.com/office/drawing/2014/main" xmlns=""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a16="http://schemas.microsoft.com/office/drawing/2014/main" xmlns=""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a16="http://schemas.microsoft.com/office/drawing/2014/main" xmlns=""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xmlns=""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xmlns=""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xmlns=""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xmlns=""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xmlns=""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xmlns=""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a16="http://schemas.microsoft.com/office/drawing/2014/main" xmlns=""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xmlns=""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a16="http://schemas.microsoft.com/office/drawing/2014/main" xmlns=""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a16="http://schemas.microsoft.com/office/drawing/2014/main" xmlns=""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a16="http://schemas.microsoft.com/office/drawing/2014/main" xmlns=""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a16="http://schemas.microsoft.com/office/drawing/2014/main" xmlns=""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a16="http://schemas.microsoft.com/office/drawing/2014/main" xmlns=""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a16="http://schemas.microsoft.com/office/drawing/2014/main" xmlns=""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a16="http://schemas.microsoft.com/office/drawing/2014/main" xmlns=""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xmlns=""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a16="http://schemas.microsoft.com/office/drawing/2014/main" xmlns=""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a16="http://schemas.microsoft.com/office/drawing/2014/main" xmlns=""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xmlns=""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xmlns=""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xmlns=""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xmlns=""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a16="http://schemas.microsoft.com/office/drawing/2014/main" xmlns=""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a16="http://schemas.microsoft.com/office/drawing/2014/main" xmlns=""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a16="http://schemas.microsoft.com/office/drawing/2014/main" xmlns=""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a16="http://schemas.microsoft.com/office/drawing/2014/main" xmlns=""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a16="http://schemas.microsoft.com/office/drawing/2014/main" xmlns=""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Test-specific CSS classes and IDs</a:t>
            </a:r>
            <a:br>
              <a:rPr lang="en-US" sz="3600" dirty="0">
                <a:solidFill>
                  <a:srgbClr val="013947"/>
                </a:solidFill>
              </a:rPr>
            </a:br>
            <a:r>
              <a:rPr lang="en-US" sz="3600" i="1" dirty="0">
                <a:solidFill>
                  <a:srgbClr val="013947"/>
                </a:solidFill>
              </a:rPr>
              <a:t>are better than</a:t>
            </a:r>
            <a:br>
              <a:rPr lang="en-US" sz="3600" i="1" dirty="0">
                <a:solidFill>
                  <a:srgbClr val="013947"/>
                </a:solidFill>
              </a:rPr>
            </a:br>
            <a:r>
              <a:rPr lang="en-US" sz="3600" dirty="0">
                <a:solidFill>
                  <a:srgbClr val="013947"/>
                </a:solidFill>
              </a:rPr>
              <a:t>tight coupling to a rigid HTML structure</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Use UI-test-specific CSS classes &amp; IDs</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p:sp>
        <p:nvSpPr>
          <p:cNvPr id="5" name="Rounded Rectangle 4"/>
          <p:cNvSpPr/>
          <p:nvPr/>
        </p:nvSpPr>
        <p:spPr>
          <a:xfrm>
            <a:off x="1314450" y="3295651"/>
            <a:ext cx="1074420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xmlns=""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xmlns=""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xmlns=""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724150"/>
            <a:ext cx="11361708" cy="2762250"/>
          </a:xfrm>
          <a:prstGeom prst="rect">
            <a:avLst/>
          </a:prstGeom>
        </p:spPr>
      </p:pic>
      <p:sp>
        <p:nvSpPr>
          <p:cNvPr id="2" name="Title 1"/>
          <p:cNvSpPr>
            <a:spLocks noGrp="1"/>
          </p:cNvSpPr>
          <p:nvPr>
            <p:ph type="title"/>
          </p:nvPr>
        </p:nvSpPr>
        <p:spPr/>
        <p:txBody>
          <a:bodyPr>
            <a:normAutofit/>
          </a:bodyPr>
          <a:lstStyle/>
          <a:p>
            <a:r>
              <a:rPr lang="en-US" sz="4800" dirty="0"/>
              <a:t>Use UI-test-specific CSS classes &amp; IDs</a:t>
            </a:r>
          </a:p>
        </p:txBody>
      </p:sp>
      <p:sp>
        <p:nvSpPr>
          <p:cNvPr id="5" name="Rounded Rectangle 4"/>
          <p:cNvSpPr/>
          <p:nvPr/>
        </p:nvSpPr>
        <p:spPr>
          <a:xfrm>
            <a:off x="7391400" y="3295651"/>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91400" y="4391025"/>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xmlns="" id="{1025C9A0-C9C8-4F04-B321-CEAE2CDB9EE4}"/>
                  </a:ext>
                </a:extLst>
              </p14:cNvPr>
              <p14:cNvContentPartPr/>
              <p14:nvPr/>
            </p14:nvContentPartPr>
            <p14:xfrm>
              <a:off x="7627955" y="1860184"/>
              <a:ext cx="384120" cy="636840"/>
            </p14:xfrm>
          </p:contentPart>
        </mc:Choice>
        <mc:Fallback xmlns="">
          <p:pic>
            <p:nvPicPr>
              <p:cNvPr id="8" name="Ink 7">
                <a:extLst>
                  <a:ext uri="{FF2B5EF4-FFF2-40B4-BE49-F238E27FC236}">
                    <a16:creationId xmlns:a16="http://schemas.microsoft.com/office/drawing/2014/main" id="{1025C9A0-C9C8-4F04-B321-CEAE2CDB9EE4}"/>
                  </a:ext>
                </a:extLst>
              </p:cNvPr>
              <p:cNvPicPr/>
              <p:nvPr/>
            </p:nvPicPr>
            <p:blipFill>
              <a:blip r:embed="rId5"/>
              <a:stretch>
                <a:fillRect/>
              </a:stretch>
            </p:blipFill>
            <p:spPr>
              <a:xfrm>
                <a:off x="7613555" y="1845784"/>
                <a:ext cx="4122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xmlns="" id="{0674928B-322F-47A4-A225-559E643A649D}"/>
                  </a:ext>
                </a:extLst>
              </p14:cNvPr>
              <p14:cNvContentPartPr/>
              <p14:nvPr/>
            </p14:nvContentPartPr>
            <p14:xfrm>
              <a:off x="8130155" y="2283184"/>
              <a:ext cx="138600" cy="115200"/>
            </p14:xfrm>
          </p:contentPart>
        </mc:Choice>
        <mc:Fallback xmlns="">
          <p:pic>
            <p:nvPicPr>
              <p:cNvPr id="9" name="Ink 8">
                <a:extLst>
                  <a:ext uri="{FF2B5EF4-FFF2-40B4-BE49-F238E27FC236}">
                    <a16:creationId xmlns:a16="http://schemas.microsoft.com/office/drawing/2014/main" id="{0674928B-322F-47A4-A225-559E643A649D}"/>
                  </a:ext>
                </a:extLst>
              </p:cNvPr>
              <p:cNvPicPr/>
              <p:nvPr/>
            </p:nvPicPr>
            <p:blipFill>
              <a:blip r:embed="rId7"/>
              <a:stretch>
                <a:fillRect/>
              </a:stretch>
            </p:blipFill>
            <p:spPr>
              <a:xfrm>
                <a:off x="8115755" y="2268784"/>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xmlns="" id="{924C2F8E-46B3-4A02-B9F8-22E7ECCE4EC3}"/>
                  </a:ext>
                </a:extLst>
              </p14:cNvPr>
              <p14:cNvContentPartPr/>
              <p14:nvPr/>
            </p14:nvContentPartPr>
            <p14:xfrm>
              <a:off x="8811995" y="1706104"/>
              <a:ext cx="201240" cy="554760"/>
            </p14:xfrm>
          </p:contentPart>
        </mc:Choice>
        <mc:Fallback xmlns="">
          <p:pic>
            <p:nvPicPr>
              <p:cNvPr id="12" name="Ink 11">
                <a:extLst>
                  <a:ext uri="{FF2B5EF4-FFF2-40B4-BE49-F238E27FC236}">
                    <a16:creationId xmlns:a16="http://schemas.microsoft.com/office/drawing/2014/main" id="{924C2F8E-46B3-4A02-B9F8-22E7ECCE4EC3}"/>
                  </a:ext>
                </a:extLst>
              </p:cNvPr>
              <p:cNvPicPr/>
              <p:nvPr/>
            </p:nvPicPr>
            <p:blipFill>
              <a:blip r:embed="rId9"/>
              <a:stretch>
                <a:fillRect/>
              </a:stretch>
            </p:blipFill>
            <p:spPr>
              <a:xfrm>
                <a:off x="8797595" y="1691704"/>
                <a:ext cx="2293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65DD71CF-46B5-4565-B53D-E022D5F5F85D}"/>
                  </a:ext>
                </a:extLst>
              </p14:cNvPr>
              <p14:cNvContentPartPr/>
              <p14:nvPr/>
            </p14:nvContentPartPr>
            <p14:xfrm>
              <a:off x="9086315" y="1701784"/>
              <a:ext cx="236160" cy="542880"/>
            </p14:xfrm>
          </p:contentPart>
        </mc:Choice>
        <mc:Fallback xmlns="">
          <p:pic>
            <p:nvPicPr>
              <p:cNvPr id="13" name="Ink 12">
                <a:extLst>
                  <a:ext uri="{FF2B5EF4-FFF2-40B4-BE49-F238E27FC236}">
                    <a16:creationId xmlns:a16="http://schemas.microsoft.com/office/drawing/2014/main" id="{65DD71CF-46B5-4565-B53D-E022D5F5F85D}"/>
                  </a:ext>
                </a:extLst>
              </p:cNvPr>
              <p:cNvPicPr/>
              <p:nvPr/>
            </p:nvPicPr>
            <p:blipFill>
              <a:blip r:embed="rId11"/>
              <a:stretch>
                <a:fillRect/>
              </a:stretch>
            </p:blipFill>
            <p:spPr>
              <a:xfrm>
                <a:off x="9071915" y="1687384"/>
                <a:ext cx="2642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01A6BDC4-6043-4BC1-AE3E-136F90B0E294}"/>
                  </a:ext>
                </a:extLst>
              </p14:cNvPr>
              <p14:cNvContentPartPr/>
              <p14:nvPr/>
            </p14:nvContentPartPr>
            <p14:xfrm>
              <a:off x="9438035" y="2114344"/>
              <a:ext cx="10440" cy="52560"/>
            </p14:xfrm>
          </p:contentPart>
        </mc:Choice>
        <mc:Fallback xmlns="">
          <p:pic>
            <p:nvPicPr>
              <p:cNvPr id="14" name="Ink 13">
                <a:extLst>
                  <a:ext uri="{FF2B5EF4-FFF2-40B4-BE49-F238E27FC236}">
                    <a16:creationId xmlns:a16="http://schemas.microsoft.com/office/drawing/2014/main" id="{01A6BDC4-6043-4BC1-AE3E-136F90B0E294}"/>
                  </a:ext>
                </a:extLst>
              </p:cNvPr>
              <p:cNvPicPr/>
              <p:nvPr/>
            </p:nvPicPr>
            <p:blipFill>
              <a:blip r:embed="rId13"/>
              <a:stretch>
                <a:fillRect/>
              </a:stretch>
            </p:blipFill>
            <p:spPr>
              <a:xfrm>
                <a:off x="9423635" y="2099944"/>
                <a:ext cx="38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1AB3E231-8342-4745-9817-9F8414EE7522}"/>
                  </a:ext>
                </a:extLst>
              </p14:cNvPr>
              <p14:cNvContentPartPr/>
              <p14:nvPr/>
            </p14:nvContentPartPr>
            <p14:xfrm>
              <a:off x="9439475" y="1943704"/>
              <a:ext cx="3960" cy="19800"/>
            </p14:xfrm>
          </p:contentPart>
        </mc:Choice>
        <mc:Fallback xmlns="">
          <p:pic>
            <p:nvPicPr>
              <p:cNvPr id="15" name="Ink 14">
                <a:extLst>
                  <a:ext uri="{FF2B5EF4-FFF2-40B4-BE49-F238E27FC236}">
                    <a16:creationId xmlns:a16="http://schemas.microsoft.com/office/drawing/2014/main" id="{1AB3E231-8342-4745-9817-9F8414EE7522}"/>
                  </a:ext>
                </a:extLst>
              </p:cNvPr>
              <p:cNvPicPr/>
              <p:nvPr/>
            </p:nvPicPr>
            <p:blipFill>
              <a:blip r:embed="rId15"/>
              <a:stretch>
                <a:fillRect/>
              </a:stretch>
            </p:blipFill>
            <p:spPr>
              <a:xfrm>
                <a:off x="9425075" y="1929304"/>
                <a:ext cx="32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F804A746-D3CB-420B-9FA8-A2DEA3DBD1A1}"/>
                  </a:ext>
                </a:extLst>
              </p14:cNvPr>
              <p14:cNvContentPartPr/>
              <p14:nvPr/>
            </p14:nvContentPartPr>
            <p14:xfrm>
              <a:off x="9606155" y="1961704"/>
              <a:ext cx="53280" cy="264960"/>
            </p14:xfrm>
          </p:contentPart>
        </mc:Choice>
        <mc:Fallback xmlns="">
          <p:pic>
            <p:nvPicPr>
              <p:cNvPr id="16" name="Ink 15">
                <a:extLst>
                  <a:ext uri="{FF2B5EF4-FFF2-40B4-BE49-F238E27FC236}">
                    <a16:creationId xmlns:a16="http://schemas.microsoft.com/office/drawing/2014/main" id="{F804A746-D3CB-420B-9FA8-A2DEA3DBD1A1}"/>
                  </a:ext>
                </a:extLst>
              </p:cNvPr>
              <p:cNvPicPr/>
              <p:nvPr/>
            </p:nvPicPr>
            <p:blipFill>
              <a:blip r:embed="rId17"/>
              <a:stretch>
                <a:fillRect/>
              </a:stretch>
            </p:blipFill>
            <p:spPr>
              <a:xfrm>
                <a:off x="9591755" y="1947304"/>
                <a:ext cx="81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xmlns="" id="{63A4BD6F-BD84-4186-A83D-AED03C9BBADE}"/>
                  </a:ext>
                </a:extLst>
              </p14:cNvPr>
              <p14:cNvContentPartPr/>
              <p14:nvPr/>
            </p14:nvContentPartPr>
            <p14:xfrm>
              <a:off x="10160915" y="1930384"/>
              <a:ext cx="50760" cy="137880"/>
            </p14:xfrm>
          </p:contentPart>
        </mc:Choice>
        <mc:Fallback xmlns="">
          <p:pic>
            <p:nvPicPr>
              <p:cNvPr id="17" name="Ink 16">
                <a:extLst>
                  <a:ext uri="{FF2B5EF4-FFF2-40B4-BE49-F238E27FC236}">
                    <a16:creationId xmlns:a16="http://schemas.microsoft.com/office/drawing/2014/main" id="{63A4BD6F-BD84-4186-A83D-AED03C9BBADE}"/>
                  </a:ext>
                </a:extLst>
              </p:cNvPr>
              <p:cNvPicPr/>
              <p:nvPr/>
            </p:nvPicPr>
            <p:blipFill>
              <a:blip r:embed="rId19"/>
              <a:stretch>
                <a:fillRect/>
              </a:stretch>
            </p:blipFill>
            <p:spPr>
              <a:xfrm>
                <a:off x="10146515" y="1915984"/>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xmlns="" id="{FD5CAE24-47A9-4ADB-9185-26FDE02D1DAE}"/>
                  </a:ext>
                </a:extLst>
              </p14:cNvPr>
              <p14:cNvContentPartPr/>
              <p14:nvPr/>
            </p14:nvContentPartPr>
            <p14:xfrm>
              <a:off x="10318955" y="1505944"/>
              <a:ext cx="469440" cy="642960"/>
            </p14:xfrm>
          </p:contentPart>
        </mc:Choice>
        <mc:Fallback xmlns="">
          <p:pic>
            <p:nvPicPr>
              <p:cNvPr id="24" name="Ink 23">
                <a:extLst>
                  <a:ext uri="{FF2B5EF4-FFF2-40B4-BE49-F238E27FC236}">
                    <a16:creationId xmlns:a16="http://schemas.microsoft.com/office/drawing/2014/main" id="{FD5CAE24-47A9-4ADB-9185-26FDE02D1DAE}"/>
                  </a:ext>
                </a:extLst>
              </p:cNvPr>
              <p:cNvPicPr/>
              <p:nvPr/>
            </p:nvPicPr>
            <p:blipFill>
              <a:blip r:embed="rId21"/>
              <a:stretch>
                <a:fillRect/>
              </a:stretch>
            </p:blipFill>
            <p:spPr>
              <a:xfrm>
                <a:off x="10304555" y="1491544"/>
                <a:ext cx="497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8D89C72A-FA80-438F-863D-958F18D0B2BD}"/>
                  </a:ext>
                </a:extLst>
              </p14:cNvPr>
              <p14:cNvContentPartPr/>
              <p14:nvPr/>
            </p14:nvContentPartPr>
            <p14:xfrm>
              <a:off x="10128875" y="1653904"/>
              <a:ext cx="30600" cy="51120"/>
            </p14:xfrm>
          </p:contentPart>
        </mc:Choice>
        <mc:Fallback xmlns="">
          <p:pic>
            <p:nvPicPr>
              <p:cNvPr id="32" name="Ink 31">
                <a:extLst>
                  <a:ext uri="{FF2B5EF4-FFF2-40B4-BE49-F238E27FC236}">
                    <a16:creationId xmlns:a16="http://schemas.microsoft.com/office/drawing/2014/main" id="{8D89C72A-FA80-438F-863D-958F18D0B2BD}"/>
                  </a:ext>
                </a:extLst>
              </p:cNvPr>
              <p:cNvPicPr/>
              <p:nvPr/>
            </p:nvPicPr>
            <p:blipFill>
              <a:blip r:embed="rId23"/>
              <a:stretch>
                <a:fillRect/>
              </a:stretch>
            </p:blipFill>
            <p:spPr>
              <a:xfrm>
                <a:off x="10114475" y="1639504"/>
                <a:ext cx="586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DCB930A2-A1EB-49C1-913B-248CEFFC6960}"/>
                  </a:ext>
                </a:extLst>
              </p14:cNvPr>
              <p14:cNvContentPartPr/>
              <p14:nvPr/>
            </p14:nvContentPartPr>
            <p14:xfrm>
              <a:off x="10868315" y="1824904"/>
              <a:ext cx="115560" cy="210600"/>
            </p14:xfrm>
          </p:contentPart>
        </mc:Choice>
        <mc:Fallback xmlns="">
          <p:pic>
            <p:nvPicPr>
              <p:cNvPr id="33" name="Ink 32">
                <a:extLst>
                  <a:ext uri="{FF2B5EF4-FFF2-40B4-BE49-F238E27FC236}">
                    <a16:creationId xmlns:a16="http://schemas.microsoft.com/office/drawing/2014/main" id="{DCB930A2-A1EB-49C1-913B-248CEFFC6960}"/>
                  </a:ext>
                </a:extLst>
              </p:cNvPr>
              <p:cNvPicPr/>
              <p:nvPr/>
            </p:nvPicPr>
            <p:blipFill>
              <a:blip r:embed="rId25"/>
              <a:stretch>
                <a:fillRect/>
              </a:stretch>
            </p:blipFill>
            <p:spPr>
              <a:xfrm>
                <a:off x="10853915" y="1810504"/>
                <a:ext cx="143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5CBE4CAC-2811-43B0-A46D-2141CD52FB58}"/>
                  </a:ext>
                </a:extLst>
              </p14:cNvPr>
              <p14:cNvContentPartPr/>
              <p14:nvPr/>
            </p14:nvContentPartPr>
            <p14:xfrm>
              <a:off x="11091875" y="1841824"/>
              <a:ext cx="156960" cy="156240"/>
            </p14:xfrm>
          </p:contentPart>
        </mc:Choice>
        <mc:Fallback xmlns="">
          <p:pic>
            <p:nvPicPr>
              <p:cNvPr id="34" name="Ink 33">
                <a:extLst>
                  <a:ext uri="{FF2B5EF4-FFF2-40B4-BE49-F238E27FC236}">
                    <a16:creationId xmlns:a16="http://schemas.microsoft.com/office/drawing/2014/main" id="{5CBE4CAC-2811-43B0-A46D-2141CD52FB58}"/>
                  </a:ext>
                </a:extLst>
              </p:cNvPr>
              <p:cNvPicPr/>
              <p:nvPr/>
            </p:nvPicPr>
            <p:blipFill>
              <a:blip r:embed="rId27"/>
              <a:stretch>
                <a:fillRect/>
              </a:stretch>
            </p:blipFill>
            <p:spPr>
              <a:xfrm>
                <a:off x="11077475" y="1827424"/>
                <a:ext cx="185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11456DE-5CCE-40C1-A1DA-34042930FD4D}"/>
                  </a:ext>
                </a:extLst>
              </p14:cNvPr>
              <p14:cNvContentPartPr/>
              <p14:nvPr/>
            </p14:nvContentPartPr>
            <p14:xfrm>
              <a:off x="11328755" y="1546264"/>
              <a:ext cx="133560" cy="438840"/>
            </p14:xfrm>
          </p:contentPart>
        </mc:Choice>
        <mc:Fallback xmlns="">
          <p:pic>
            <p:nvPicPr>
              <p:cNvPr id="35" name="Ink 34">
                <a:extLst>
                  <a:ext uri="{FF2B5EF4-FFF2-40B4-BE49-F238E27FC236}">
                    <a16:creationId xmlns:a16="http://schemas.microsoft.com/office/drawing/2014/main" id="{211456DE-5CCE-40C1-A1DA-34042930FD4D}"/>
                  </a:ext>
                </a:extLst>
              </p:cNvPr>
              <p:cNvPicPr/>
              <p:nvPr/>
            </p:nvPicPr>
            <p:blipFill>
              <a:blip r:embed="rId29"/>
              <a:stretch>
                <a:fillRect/>
              </a:stretch>
            </p:blipFill>
            <p:spPr>
              <a:xfrm>
                <a:off x="11314355" y="1531864"/>
                <a:ext cx="161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AA4AF525-663D-49C2-88C3-5105FB5A7D4D}"/>
                  </a:ext>
                </a:extLst>
              </p14:cNvPr>
              <p14:cNvContentPartPr/>
              <p14:nvPr/>
            </p14:nvContentPartPr>
            <p14:xfrm>
              <a:off x="11700635" y="1919944"/>
              <a:ext cx="10440" cy="18360"/>
            </p14:xfrm>
          </p:contentPart>
        </mc:Choice>
        <mc:Fallback xmlns="">
          <p:pic>
            <p:nvPicPr>
              <p:cNvPr id="36" name="Ink 35">
                <a:extLst>
                  <a:ext uri="{FF2B5EF4-FFF2-40B4-BE49-F238E27FC236}">
                    <a16:creationId xmlns:a16="http://schemas.microsoft.com/office/drawing/2014/main" id="{AA4AF525-663D-49C2-88C3-5105FB5A7D4D}"/>
                  </a:ext>
                </a:extLst>
              </p:cNvPr>
              <p:cNvPicPr/>
              <p:nvPr/>
            </p:nvPicPr>
            <p:blipFill>
              <a:blip r:embed="rId31"/>
              <a:stretch>
                <a:fillRect/>
              </a:stretch>
            </p:blipFill>
            <p:spPr>
              <a:xfrm>
                <a:off x="11686235" y="1905544"/>
                <a:ext cx="38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96175B73-E63C-4FBC-819A-33742226EFDE}"/>
                  </a:ext>
                </a:extLst>
              </p14:cNvPr>
              <p14:cNvContentPartPr/>
              <p14:nvPr/>
            </p14:nvContentPartPr>
            <p14:xfrm>
              <a:off x="11658515" y="1325224"/>
              <a:ext cx="52560" cy="409680"/>
            </p14:xfrm>
          </p:contentPart>
        </mc:Choice>
        <mc:Fallback xmlns="">
          <p:pic>
            <p:nvPicPr>
              <p:cNvPr id="39" name="Ink 38">
                <a:extLst>
                  <a:ext uri="{FF2B5EF4-FFF2-40B4-BE49-F238E27FC236}">
                    <a16:creationId xmlns:a16="http://schemas.microsoft.com/office/drawing/2014/main" id="{96175B73-E63C-4FBC-819A-33742226EFDE}"/>
                  </a:ext>
                </a:extLst>
              </p:cNvPr>
              <p:cNvPicPr/>
              <p:nvPr/>
            </p:nvPicPr>
            <p:blipFill>
              <a:blip r:embed="rId33"/>
              <a:stretch>
                <a:fillRect/>
              </a:stretch>
            </p:blipFill>
            <p:spPr>
              <a:xfrm>
                <a:off x="11644115" y="1310824"/>
                <a:ext cx="80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xmlns="" id="{5ADF94D5-9BE3-4ED3-A351-7F02660282E6}"/>
                  </a:ext>
                </a:extLst>
              </p14:cNvPr>
              <p14:cNvContentPartPr/>
              <p14:nvPr/>
            </p14:nvContentPartPr>
            <p14:xfrm>
              <a:off x="10127435" y="2393704"/>
              <a:ext cx="445680" cy="830520"/>
            </p14:xfrm>
          </p:contentPart>
        </mc:Choice>
        <mc:Fallback xmlns="">
          <p:pic>
            <p:nvPicPr>
              <p:cNvPr id="42" name="Ink 41">
                <a:extLst>
                  <a:ext uri="{FF2B5EF4-FFF2-40B4-BE49-F238E27FC236}">
                    <a16:creationId xmlns:a16="http://schemas.microsoft.com/office/drawing/2014/main" id="{5ADF94D5-9BE3-4ED3-A351-7F02660282E6}"/>
                  </a:ext>
                </a:extLst>
              </p:cNvPr>
              <p:cNvPicPr/>
              <p:nvPr/>
            </p:nvPicPr>
            <p:blipFill>
              <a:blip r:embed="rId35"/>
              <a:stretch>
                <a:fillRect/>
              </a:stretch>
            </p:blipFill>
            <p:spPr>
              <a:xfrm>
                <a:off x="10113035" y="2379304"/>
                <a:ext cx="473760" cy="85860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Test harnesses FTW</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r>
              <a:rPr lang="en-US" sz="4800" dirty="0"/>
              <a:t/>
            </a: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r>
              <a:rPr lang="en-US" sz="4800" dirty="0"/>
              <a:t/>
            </a: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r>
              <a:rPr lang="en-US" sz="4800" dirty="0"/>
              <a:t/>
            </a:r>
            <a:br>
              <a:rPr lang="en-US" sz="4800" dirty="0"/>
            </a:br>
            <a:r>
              <a:rPr lang="en-US" sz="3600" dirty="0">
                <a:solidFill>
                  <a:srgbClr val="013947"/>
                </a:solidFill>
              </a:rPr>
              <a:t>Create test harnesses, then automate them</a:t>
            </a:r>
            <a:endParaRPr lang="en-US" sz="4800" u="sng" dirty="0"/>
          </a:p>
        </p:txBody>
      </p:sp>
    </p:spTree>
    <p:extLst>
      <p:ext uri="{BB962C8B-B14F-4D97-AF65-F5344CB8AC3E}">
        <p14:creationId xmlns:p14="http://schemas.microsoft.com/office/powerpoint/2010/main" val="36997658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Happy Testing!</a:t>
            </a:r>
          </a:p>
        </p:txBody>
      </p:sp>
      <p:sp>
        <p:nvSpPr>
          <p:cNvPr id="5" name="Content Placeholder 4"/>
          <p:cNvSpPr>
            <a:spLocks noGrp="1"/>
          </p:cNvSpPr>
          <p:nvPr>
            <p:ph idx="1"/>
          </p:nvPr>
        </p:nvSpPr>
        <p:spPr>
          <a:xfrm>
            <a:off x="838200" y="1552574"/>
            <a:ext cx="10515600" cy="5032375"/>
          </a:xfrm>
        </p:spPr>
        <p:txBody>
          <a:bodyPr>
            <a:normAutofit fontScale="92500" lnSpcReduction="1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Tests create their own data using helpers – use automation to clean up.</a:t>
            </a:r>
            <a:br>
              <a:rPr lang="en-US" sz="4000" dirty="0"/>
            </a:br>
            <a:endParaRPr lang="en-US" sz="4000" dirty="0"/>
          </a:p>
          <a:p>
            <a:pPr marL="1200150" lvl="1" indent="-742950">
              <a:buFont typeface="+mj-lt"/>
              <a:buAutoNum type="arabicPeriod"/>
            </a:pPr>
            <a:r>
              <a:rPr lang="en-US" sz="4000" dirty="0"/>
              <a:t>Test harnesses are awesome. Use them.</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4048792"/>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a:t>
              </a:r>
              <a:r>
                <a:rPr lang="en-US" sz="3500" kern="1200" dirty="0"/>
                <a:t> tests for…</a:t>
              </a:r>
            </a:p>
          </p:txBody>
        </p:sp>
      </p:grpSp>
      <p:grpSp>
        <p:nvGrpSpPr>
          <p:cNvPr id="12" name="Group 11"/>
          <p:cNvGrpSpPr/>
          <p:nvPr/>
        </p:nvGrpSpPr>
        <p:grpSpPr>
          <a:xfrm>
            <a:off x="4077677" y="2008056"/>
            <a:ext cx="7928708" cy="4557844"/>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Testing data access methods in isolation</a:t>
              </a:r>
              <a:br>
                <a:rPr lang="en-US" sz="3500" kern="1200" dirty="0"/>
              </a:br>
              <a:r>
                <a:rPr lang="en-US" sz="3500" kern="1200" dirty="0"/>
                <a:t/>
              </a:r>
              <a:br>
                <a:rPr lang="en-US" sz="3500" kern="1200" dirty="0"/>
              </a:br>
              <a:endParaRPr lang="en-US" sz="3500" kern="1200" dirty="0"/>
            </a:p>
          </p:txBody>
        </p:sp>
      </p:grpSp>
    </p:spTree>
    <p:extLst>
      <p:ext uri="{BB962C8B-B14F-4D97-AF65-F5344CB8AC3E}">
        <p14:creationId xmlns:p14="http://schemas.microsoft.com/office/powerpoint/2010/main" val="1109813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39011</TotalTime>
  <Words>8644</Words>
  <Application>Microsoft Office PowerPoint</Application>
  <PresentationFormat>Widescreen</PresentationFormat>
  <Paragraphs>736</Paragraphs>
  <Slides>95</Slides>
  <Notes>95</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Today's agenda</vt:lpstr>
      <vt:lpstr>PowerPoint Presentation</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PageObject</vt:lpstr>
      <vt:lpstr>PageObject</vt:lpstr>
      <vt:lpstr>PageObject - navigation</vt:lpstr>
      <vt:lpstr>PageObject</vt:lpstr>
      <vt:lpstr>PageObject</vt:lpstr>
      <vt:lpstr>PageObject</vt:lpstr>
      <vt:lpstr>PageObject</vt:lpstr>
      <vt:lpstr>PageObject</vt:lpstr>
      <vt:lpstr>PageObject</vt:lpstr>
      <vt:lpstr>PageObject</vt:lpstr>
      <vt:lpstr>PageObject</vt:lpstr>
      <vt:lpstr>PageObject (it’s not just for “pages”!)</vt:lpstr>
      <vt:lpstr>Setting up a UI test</vt:lpstr>
      <vt:lpstr>Setting up a UI test</vt:lpstr>
      <vt:lpstr>Setting up a UI test</vt:lpstr>
      <vt:lpstr>Setting up a UI test</vt:lpstr>
      <vt:lpstr>PageObject</vt:lpstr>
      <vt:lpstr>Setting up a UI test</vt:lpstr>
      <vt:lpstr>PowerPoint Presentation</vt:lpstr>
      <vt:lpstr>Pre-existing test data</vt:lpstr>
      <vt:lpstr>Pre-existing test data</vt:lpstr>
      <vt:lpstr>Pre-existing test data</vt:lpstr>
      <vt:lpstr>Pre-existing test data</vt:lpstr>
      <vt:lpstr>Pre-existing test data</vt:lpstr>
      <vt:lpstr>4 rules for using pre-existing test data</vt:lpstr>
      <vt:lpstr>4 rules for using pre-existing test data</vt:lpstr>
      <vt:lpstr>4 rules for using pre-existing test data</vt:lpstr>
      <vt:lpstr>4 rules for using pre-existing test data</vt:lpstr>
      <vt:lpstr>4 rules for using pre-existing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If tests create their own test data:  use some kind of data creation helper and only specify data values that impact the test!  (you’ll thank me later)</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Writing UI-testable code  Test-specific CSS classes and IDs are better than tight coupling to a rigid HTML structure</vt:lpstr>
      <vt:lpstr>Use UI-test-specific CSS classes &amp; IDs</vt:lpstr>
      <vt:lpstr>Use UI-test-specific CSS classes &amp; IDs</vt:lpstr>
      <vt:lpstr>Writing UI-testable code  Test harnesses FTW</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Dealing with test data sucks; use data creation helpers &amp; automation make it better</vt:lpstr>
      <vt:lpstr>Takeaway #3  Create test harnesses, then automate them</vt:lpstr>
      <vt:lpstr>Happy Testing!</vt:lpstr>
      <vt:lpstr>Types of Tests</vt:lpstr>
    </vt:vector>
  </TitlesOfParts>
  <Company>Heuristic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885</cp:revision>
  <dcterms:created xsi:type="dcterms:W3CDTF">2013-12-09T01:29:59Z</dcterms:created>
  <dcterms:modified xsi:type="dcterms:W3CDTF">2018-04-19T03:23:22Z</dcterms:modified>
</cp:coreProperties>
</file>